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4D6DF29-39DA-41E8-95A3-61A7E73264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04F67-6D5B-4CCA-919A-DF02B51BA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07965-3348-4442-A1C5-30435640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44751-DED1-49B9-B03E-F3EE0F4F0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D5A72-3911-4B99-A2CE-DD1A049F8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FE42C-DD81-4706-839C-5B1B2031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1EED5-AC28-429D-AAF2-9939E172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34063-1200-41D0-98DB-B162A9AC2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5FF73-A3C0-436F-BB9C-7327CA5D9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81229-B863-45EA-9145-E25E6C4D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1D9D1-D794-457B-A740-65E109DB3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0B34D-8AB3-4D05-ACF2-AEBA6D18A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B43C652-FF77-4A23-90C7-B329BD33F7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E48B187-13FF-4ACE-9627-6B31EF8F028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5102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企业礼仪培训如何帮助企业提升竞争力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企业礼仪培训的经济效益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企业礼仪培训是指帮助员工提升专业形象、沟通技巧和职业素养的培训课程。在竞争激烈的商业环境中，企业礼仪培训可以提高企业整体形象，增强竞争力。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树立正确的职业态度和价值观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促进团队合作，增强凝聚力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提高客户对企业的信任度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增强员工的自信心和专业素养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口头技巧培训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书面沟通技巧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有效倾听技巧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商务宴会礼仪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商务礼节培训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礼仪守则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仪表端庄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提升员工对企业的归属感和自豪感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塑造企业良好的企业文化，增强企业品牌形象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加强员工的自信心和专业素养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5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4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7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企业礼仪培训不仅可以帮助企业提升竞争力，还可以提高员工的自身素质和综合能力，是企业发展不可或缺的一环。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0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63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64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制定培训目标和内容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确保效果最大化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制定灵活的培训方案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安排师资和资源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确定培训时间和地点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8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8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9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2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3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更直接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建立团队精神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集中培训效果好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适应员工分散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培训评估和反馈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收集员工反馈意见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持续提升培训质量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改进培训内容和方式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成效跟踪和持续培训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建立培训成效跟踪机制是提升员工绩效和表现的关键。持续评估员工的职业素养和技能，鼓励他们参加持续培训，为企业带来更多竞争力。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2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1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3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3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持续培训的重要性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跟上行业发展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更新知识技能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保持活力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激发员工学习动力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48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49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50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大型企业案例分析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成功实施企业礼仪培训的经验和做法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分析企业礼仪培训对企业业绩提升的影响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业绩提升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分析企业礼仪培训对企业形象提升的影响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6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6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8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中小型企业案例分析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以中小企业为例，探讨其面临的礼仪培训挑战和解决方案，总结成功案例为其他企业提供借鉴和参考。中小企业在礼仪培训方面也扮演着重要的角色，如何有效解决挑战关系到企业的发展和竞争力。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7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7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7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78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7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8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文化差异挑战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培训难点解决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文化融合方法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适应性灵活性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多元文化融合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国际商务礼仪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跨国企业案例分析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不同文化背景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美国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日本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97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98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9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以本土企业为例，讲述其如何通过企业礼仪培训提升员工素质和企业形象，分析本土企业在本土市场的品牌建设和市场拓展经验。企业礼仪培训对本土企业也是非常重要的，能够提升企业形象和经营效果，进而扩大市场份额和发展空间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00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01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02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03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04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3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本土企业案例分析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0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0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提升员工形象和业务能力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树立专业、优质的企业形象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获得更多客户和市场份额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市场份额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促进多元化文化融合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文化融合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https://d.book118.com/376051023012010104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企业礼仪培训如何帮助企业提升竞争力</vt:lpstr>
      <vt:lpstr>目录</vt:lpstr>
      <vt:lpstr>第1章 企业礼仪培训的重要性</vt:lpstr>
      <vt:lpstr> </vt:lpstr>
      <vt:lpstr>企业礼仪培训的价值</vt:lpstr>
      <vt:lpstr>企业礼仪培训的内容</vt:lpstr>
      <vt:lpstr>企业礼仪培训的影响</vt:lpstr>
      <vt:lpstr>总结</vt:lpstr>
      <vt:lpstr>第2章 企业礼仪培训的实施</vt:lpstr>
      <vt:lpstr>培训计划制定</vt:lpstr>
      <vt:lpstr>培训方式选择</vt:lpstr>
      <vt:lpstr>培训评估和反馈</vt:lpstr>
      <vt:lpstr> </vt:lpstr>
      <vt:lpstr>持续培训的重要性</vt:lpstr>
      <vt:lpstr>第3章 企业礼仪培训的案例分析</vt:lpstr>
      <vt:lpstr>大型企业案例分析</vt:lpstr>
      <vt:lpstr> </vt:lpstr>
      <vt:lpstr>跨国企业案例分析</vt:lpstr>
      <vt:lpstr>本土企业案例分析</vt:lpstr>
      <vt:lpstr>企业礼仪培训的影响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2024-09-29T14:08:03.124</cp:lastPrinted>
  <dcterms:created xsi:type="dcterms:W3CDTF">2024-09-29T06:08:03Z</dcterms:created>
  <dcterms:modified xsi:type="dcterms:W3CDTF">2024-09-29T06:08:05Z</dcterms:modified>
</cp:coreProperties>
</file>