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45CEB0-2596-4B2B-8D23-41C708148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C3A22-CC9C-4CFB-9E8B-C0FA558C0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345510-D0D3-47A2-BED9-D7652CE8D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35D736-C29F-4E60-9946-87E4F84B9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847807-FA4A-4889-A7FB-ECB274689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FF9A67-39F8-4199-9C56-BCB08A905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ECC836-5195-4557-9D75-BAF2F4802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AF595F-3F22-4D5E-B49B-C9B5345BF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C050BE-C3AB-4C31-AFC0-1AF1B0943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8C55B-36F7-4114-A26F-8FF515DBE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5E68E-021D-4C50-8976-2510D8DAD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05305201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机关车队管理制度与考核办法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考核办法设计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监督检查与评估机制建立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信息化管理系统建设与应用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机关车队概述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5" r="14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机关车队是指为政府机关、事业单位等提供交通运输服务的专业车队。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机关车队的主要职责包括：负责机关公务用车、接待用车、会议用车等交通运输任务；负责车辆调度、维修、保养、保险等管理工作；负责驾驶员的培训、考核和日常管理工作等。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机关车队定义与职责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750" r="18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驾驶员应具备相应的驾驶证和驾驶技能，同时需要具备良好的服务意识和职业道德。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机关车队通常由若干车辆和驾驶员组成，根据实际需要可配备管理人员、调度人员等。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车辆种类包括轿车、商务车、中巴车等，应满足机关不同场合和用途的用车需求。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机关车队组成及人员配置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机关车队工作特点与要求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307454" y="445654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机关车队工作需要全天候待命，随时准备为机关提供用车服务。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838206" y="128141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机关车队工作具有高度的政治性和保密性，需要严格遵守相关制度和规定。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45950" y="444980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机关车队应注重服务质量和服务态度，为机关提供优质、高效的用车服务。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776701" y="128141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机关车队应确保车辆安全、驾驶员安全以及乘客安全，严格遵守交通法规和安全操作规程。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管理制度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车辆调度原则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使用申请流程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车辆使用范围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车辆归还与检查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车辆调度与使用规定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130" r="1613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878" b="1287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958" r="1395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按照先急后缓、先远后近、高效利用的原则进行调度。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用车部门需提前向车队管理部门提交用车申请，注明用车时间、地点、事由等信息。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明确车辆使用范围，禁止私用、滥用和违规使用。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用车结束后，驾驶员需及时归还车辆，并接受车队管理人员的检查。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具备相应准驾车型的驾驶证、良好的驾驶技能和职业道德。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驾驶员资格要求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遵守交通规则、文明驾驶、不酒驾、不疲劳驾驶等。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驾驶员行为规范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定期组织驾驶员参加交通安全、驾驶技能、应急处置等方面的培训，提高驾驶员的综合素质和应变能力。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培训内容与周期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对参加培训的驾驶员进行考核，对表现优秀的驾驶员给予奖励，对不合格者进行相应处理。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培训考核与奖惩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驾驶员管理要求及培训制度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安全行车要求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事故报告与现场处理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事故责任认定与追究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事后整改与预防措施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安全行车与事故处理流程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驾驶员需严格遵守交通规则，保持车距、控制车速、注意避让等。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根据事故调查结果，对责任方进行相应处理，涉及违法行为的移交司法机关处理。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发生事故后，驾驶员应立即报告车队管理部门，并按照要求保护现场、协助调查。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针对事故原因进行深入分析，制定整改措施并加强预防工作，避免类似事故再次发生。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根据车辆使用情况，制定维修保养计划，确保车辆处于良好状态。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维修保养计划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alpha val="100000"/>
                <a:lumMod val="75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为车辆办理相应的保险手续，确保车辆在发生意外时能够得到及时有效的赔偿。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保险办理要求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按照计划对车辆进行维修保养，做好记录并存档备查。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维修保养流程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发生保险事故后，按照保险公司要求及时报案、提供相关证明材料并配合调查处理。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保险事故处理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维修保养及保险办理规定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考核办法设计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考核指标应遵循科学性、公正性、可操作性原则，确保全面、客观地反映车队工作实际情况。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考核指标包括车辆管理、驾驶员管理、安全管理、服务质量等方面的具体指标，如车辆完好率、驾驶员出勤率、安全事故率、乘客满意度等。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考核指标设置原则及内容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考核周期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考核周期分为月度考核、季度考核和年度考核，以便及时发现问题并采取措施进行改进。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考核方式采用定性与定量相结合的方法，包括现场检查、数据统计、问卷调查等多种手段。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程序安排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考核程序包括制定考核计划、发布考核通知、组织实施考核、汇总考核结果、反馈考核意见等环节。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考核周期、方式及程序安排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奖惩措施设置及执行标准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奖惩措施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根据考核结果，对表现优秀的车队和驾驶员给予奖励，对存在问题的车队和驾驶员进行惩罚，以激励大家共同努力提高工作水平。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执行标准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奖惩措施的执行标准应明确、具体，与考核指标紧密相连，确保奖惩措施的公正性和有效性。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https://d.book118.com/376053052010010052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2024-09-18T03:10:18.741</cp:lastPrinted>
  <dcterms:created xsi:type="dcterms:W3CDTF">2024-09-17T19:10:18Z</dcterms:created>
  <dcterms:modified xsi:type="dcterms:W3CDTF">2024-09-17T19:10:20Z</dcterms:modified>
</cp:coreProperties>
</file>