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3A0CA-AC4C-4FA9-9934-7EB3856F8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183C1-63DE-4DA1-A3DF-79F5C223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E1D79-231F-462C-AB45-0CAC60DE2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38613-3FFF-4CB0-ACE8-2DD02A79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A9766-0C0E-45C6-BE58-DB3A4F15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C3C5C-031C-4EFF-A610-0C7FFCF43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E3F42-58E1-479B-9572-C416EF31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03804-4E32-4D24-A352-B87814C18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77655-7436-4EBA-A500-70D72615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B77C3-0623-4CFD-AAA2-FC449AF7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607A5-5F1C-448A-9B85-A55D97F5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5031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基层医务人员健康教育技能培训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健康教育基本理念与技能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常见慢性病防治知识要点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营养与膳食指导技能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心理健康教育与辅导技巧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家庭医生签约服务中健康教育实践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作为居民健康“守门人”，承担常见病、多发病的诊疗和转诊。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基层首诊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负责居民健康档案建立、慢性病管理等公共卫生服务。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向居民提供健康知识、技能和健康生活方式指导。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基层医务人员角色定位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通过健康教育，帮助居民掌握基本健康知识和技能，提高自我保健能力。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通过健康促进活动，引导居民养成良好生活习惯，降低疾病发生风险。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通过健康教育，增进医患之间的信任与合作，提高医疗服务质量。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健康教育与健康促进意义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包括健康传播技巧、健康咨询方法、健康行为干预等。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掌握健康教育基本理论与技能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根据目标人群需求，制定针对性的健康教育计划，并有效实施。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能够制定并实施健康教育计划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通过培训，使基层医务人员能够熟练开展健康教育工作，提高服务质量。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提高基层医务人员健康教育能力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通过基层医务人员的努力，使更多居民了解健康知识，掌握健康技能，提高整体健康水平。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促进居民健康水平提升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健康教育基本理念与技能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不仅仅是没有疾病或虚弱，而是身体、心理和社会适应的完好状态。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81" r="166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包括遗传、环境、生活方式、医疗卫生服务等多个方面。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健康影响因素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健康是动态的过程，疾病是健康状态的偏离。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健康与疾病的关系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健康概念及影响因素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健康传播技巧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包括倾听、提问、讲解、示范等。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健康传播定义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健康传播方法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包括讲座、咨询、小组讨论、示范等。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健康传播技巧与方法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45" b="60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健康行为干预策略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健康行为定义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指有助于个体在生理、心理和社会上保持良好状态的行为，包括基本健康行为、预警行为、保健行为、避开环境危害和戒除不良嗜好等。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健康行为干预策略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包括知识传播、技能培训、环境改变、政策调整等。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健康行为干预步骤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评估需求、制定计划、实施干预、效果评价。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常见慢性病防治知识要点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了解高血压的诊断标准，掌握不同类型高血压的特点。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高血压的定义和分类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认识高血压对心、脑、肾等靶器官的损害，以及高血压并发症的预防和治疗。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熟悉高血压治疗的目标、原则和方法，包括非药物治疗和药物治疗。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高血压的治疗原则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掌握对患者进行生活方式干预、心理调适、定期随访等方面的健康教育技能。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高血压患者的健康教育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高血压防治知识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了解糖尿病的诊断标准，掌握不同类型糖尿病的特点。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糖尿病的定义和分类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糖尿病的危害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糖尿病的治疗原则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认识糖尿病对眼、肾、神经等器官的损害，以及糖尿病并发症的预防和治疗。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熟悉糖尿病治疗的目标、原则和方法，包括饮食控制、运动疗法、药物治疗等。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掌握对患者进行饮食指导、运动指导、血糖监测等方面的健康教育技能。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糖尿病防治知识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冠心病的定义和分类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了解冠心病的诊断标准，掌握不同类型冠心病的特点。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冠心病的治疗原则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熟悉冠心病治疗的目标、原则和方法，包括药物治疗、介入治疗和手术治疗等。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冠心病患者的健康教育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掌握对患者进行生活方式干预、心理调适、定期随访等方面的健康教育技能。同时，针对患者具体情况制定个性化的康复计划，提高患者的生活质量和预后。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冠心病的危害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认识冠心病对心脏功能的影响，以及冠心病并发症的预防和治疗。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冠心病防治知识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营养与膳食指导技能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https://d.book118.com/376055031015010043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2024-09-10T20:51:18.549</cp:lastPrinted>
  <dcterms:created xsi:type="dcterms:W3CDTF">2024-09-10T12:51:18Z</dcterms:created>
  <dcterms:modified xsi:type="dcterms:W3CDTF">2024-09-10T12:51:20Z</dcterms:modified>
</cp:coreProperties>
</file>