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45299-DCB5-442E-B4FE-068D349A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7B20A-B1E8-4A7B-8103-3B21303A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D544E-716A-46C2-9B56-88D347CAA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785B2-7294-42E0-A53A-DE7867196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FE720-9329-4E76-BD34-FF3A6AF40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3CB99B-9D3F-4A84-94B5-D7654D00D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CCCE59-35A3-4301-BE03-B9B49C0E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D423B-72E4-46BA-B5C7-2805D68C2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D9218-7F48-4E56-ADC8-A24D8F33E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D781F-67C1-4363-97CB-D608AF35F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5F04D-C2EE-480B-AAAB-47438104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02213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儿科护理培训儿童泌尿系统感染的护理策略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泌尿系统感染概述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儿童泌尿系统特点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护理策略与实施方法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健康教育指导内容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泌尿系统感染概述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44" r="33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泌尿系统感染是指病原体直接侵入尿路，在尿液中生长繁殖，并侵犯尿路黏膜或组织而引起的损伤。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根据感染部位，可分为上尿路感染（如肾盂肾炎）和下尿路感染（如膀胱炎、尿道炎）。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主要包括细菌感染、尿路梗阻、膀胱输尿管反流、免疫力低下等因素。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包括年龄、性别、尿路结构异常、留置导尿管、慢性疾病、妊娠等。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典型症状包括尿频、尿急、尿痛等膀胱刺激症状，以及发热、腰痛等全身症状。严重感染可出现脓尿、血尿甚至感染性休克等表现。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结合患者病史、临床表现及实验室检查（如尿常规、尿培养等）结果进行诊断。必要时需进行影像学检查以明确感染部位和程度。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儿童泌尿系统特点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儿童泌尿系统包括肾脏、输尿管、膀胱和尿道等器官，其结构与成人相似但存在一定差异。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儿童的肾脏位置相对较低，肾盂和输尿管较为宽阔，输尿管壁肌肉发育不完善，容易扩张和扭曲。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膀胱容量小，排尿次数多，尿道短而直，容易发生逆行感染。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解剖结构特点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儿童肾脏的滤过功能和浓缩功能相对较差，尿液中的溶质浓度较低。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膀胱逼尿肌和括约肌的协调性较差，容易出现尿失禁或尿潴留等情况。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儿童免疫系统发育不完善，对病原微生物的抵抗力较弱。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生理功能特点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儿童期是泌尿系统感染的易发时期，与生理结构、免疫功能、卫生习惯等因素有关。如长时间使用尿布或穿开裆裤、不良卫生习惯、先天性泌尿系统畸形等都会增加感染的风险。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保持儿童会阴部清洁干燥，避免使用刺激性强的清洁剂；培养良好的排尿习惯，避免憋尿；注意饮食卫生和营养均衡，增强免疫力；及时发现和治疗先天性泌尿系统畸形等易感因素。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易感因素及预防措施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护理评估与观察要点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注意患儿是否有尿频、尿急、尿痛等典型症状，以及是否有发热、寒战等全身症状。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进行尿常规检查，了解尿液中的白细胞、红细胞、细菌等指标，以判断感染程度。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对于复杂或严重的泌尿系统感染，可能需要进行超声、CT等影像学检查，以了解感染部位和程度。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观察患儿症状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注意患儿是否有焦虑、恐惧、不安等情绪表现，以及是否有哭闹、不配合治疗等行为。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了解患儿的疼痛程度和部位，以便采取相应的护理措施。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评估患儿的沟通交流能力，以便更好地了解患儿的需求和感受。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https://d.book118.com/376102213041010045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2024-09-13T22:16:41.993</cp:lastPrinted>
  <dcterms:created xsi:type="dcterms:W3CDTF">2024-09-13T14:16:42Z</dcterms:created>
  <dcterms:modified xsi:type="dcterms:W3CDTF">2024-09-13T14:16:43Z</dcterms:modified>
</cp:coreProperties>
</file>