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PAFQH+MS-UIGothic"/>
      <p:regular r:id="rId18"/>
    </p:embeddedFont>
    <p:embeddedFont>
      <p:font typeface="CUDQVD+KWSCJP+ArialMT"/>
      <p:regular r:id="rId19"/>
    </p:embeddedFont>
    <p:embeddedFont>
      <p:font typeface="AQMCKA+HALGII+MicrosoftYaHei"/>
      <p:regular r:id="rId20"/>
    </p:embeddedFont>
    <p:embeddedFont>
      <p:font typeface="WRLHRE+NCIREC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8B1A4-1451-4E17-ADE4-9B94185C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4DA6E-B0F9-4D37-8311-41236596C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0C241-4083-4A97-916E-65E46FAC4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F0C98-F379-41AF-91C1-FCE85C455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29CF5-D376-4E86-B174-10BEDEBF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9FD3E-B8C3-44FA-A46B-9DF6FB49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F24B6-7BDD-40F9-A631-079E9AD7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A9B7E-9343-44A3-899D-FE2C592DC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3FC4F-89F1-4679-8F07-43E14C40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FF218-BFCF-47F5-9CDB-812A9E69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8B451-0CF5-4629-B14C-C3F9F960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0505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妈妈</a:t>
            </a:r>
            <a:r>
              <a:rPr sz="5150" spc="23">
                <a:solidFill>
                  <a:srgbClr val="A246FF"/>
                </a:solidFill>
                <a:latin typeface="TPAFQH+MS-UIGothic"/>
                <a:cs typeface="TPAFQH+MS-UIGothic"/>
              </a:rPr>
              <a:t>我想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对</a:t>
            </a:r>
            <a:r>
              <a:rPr sz="5150" spc="25">
                <a:solidFill>
                  <a:srgbClr val="A246FF"/>
                </a:solidFill>
                <a:latin typeface="TPAFQH+MS-UIGothic"/>
                <a:cs typeface="TPAFQH+MS-UIGothic"/>
              </a:rPr>
              <a:t>你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说课</a:t>
            </a:r>
            <a:r>
              <a:rPr sz="5150">
                <a:solidFill>
                  <a:srgbClr val="A246FF"/>
                </a:solidFill>
                <a:latin typeface="TPAFQH+MS-UIGothic"/>
                <a:cs typeface="TPAFQ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UDQVD+KWSCJP+ArialMT"/>
                <a:cs typeface="CUDQVD+KWSCJ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AQMCKA+HALGII+MicrosoftYaHei"/>
                <a:cs typeface="AQMCKA+HALGI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5168" cy="29788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UDQVD+KWSCJP+ArialMT"/>
                <a:cs typeface="CUDQVD+KWSCJ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伟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UDQVD+KWSCJP+ArialMT"/>
                <a:cs typeface="CUDQVD+KWSCJ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对妈妈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的感激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UDQVD+KWSCJP+ArialMT"/>
                <a:cs typeface="CUDQVD+KWSCJ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我与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妈妈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的故事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UDQVD+KWSCJP+ArialMT"/>
                <a:cs typeface="CUDQVD+KWSCJ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对妈妈</a:t>
            </a:r>
            <a:r>
              <a:rPr sz="2400">
                <a:solidFill>
                  <a:srgbClr val="AF79DE"/>
                </a:solidFill>
                <a:latin typeface="TPAFQH+MS-UIGothic"/>
                <a:cs typeface="TPAFQH+MS-UIGothic"/>
              </a:rPr>
              <a:t>的祝福和期望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UDQVD+KWSCJP+ArialMT"/>
                <a:cs typeface="CUDQVD+KWSCJ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结语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PAFQH+MS-UIGothic"/>
                <a:cs typeface="TPAFQH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WRLHRE+NCIREC+MicrosoftYaHei-Bold"/>
                <a:cs typeface="WRLHRE+NCIRE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38775" y="366537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TPAFQH+MS-UIGothic"/>
                <a:cs typeface="TPAFQH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TPAFQH+MS-UIGothic"/>
                <a:cs typeface="TPAFQH+MS-UIGothic"/>
              </a:rPr>
              <a:t>主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AF79DE"/>
                </a:solidFill>
                <a:latin typeface="TPAFQH+MS-UIGothic"/>
                <a:cs typeface="TPAFQH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当今社会，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多年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人因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工作、学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等原因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离家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，与父母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离。在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的背景下，表达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和感激之情尤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重要。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PAFQH+MS-UIGothic"/>
                <a:cs typeface="TPAFQH+MS-UIGothic"/>
              </a:rPr>
              <a:t>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FFFFFF"/>
                </a:solidFill>
                <a:latin typeface="TPAFQH+MS-UIGothic"/>
                <a:cs typeface="TPAFQH+MS-UIGothic"/>
              </a:rPr>
              <a:t>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个主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，帮助年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到母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伟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大和珍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贵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，学会珍惜与母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处时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光，同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鼓励他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勇敢地表达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TPAFQH+MS-UIGothic"/>
                <a:cs typeface="TPAFQH+MS-UIGothic"/>
              </a:rPr>
              <a:t>和感激。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程目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RLHRE+NCIREC+MicrosoftYaHei-Bold"/>
                <a:cs typeface="WRLHRE+NCIRE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RLHRE+NCIREC+MicrosoftYaHei-Bold"/>
                <a:cs typeface="WRLHRE+NCIRE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RLHRE+NCIREC+MicrosoftYaHei-Bold"/>
                <a:cs typeface="WRLHRE+NCIRE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TPAFQH+MS-UIGothic"/>
                <a:cs typeface="TPAFQH+MS-UIGothic"/>
              </a:rPr>
              <a:t>知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能力目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情感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度价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了解母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伟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大和无私，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到与母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学会珍惜与母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光，掌握与母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沟通的技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培养感恩、尊重和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爱护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的情感，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立正确的家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WRLHRE+NCIREC+MicrosoftYaHei-Bold"/>
                <a:cs typeface="WRLHRE+NCIRE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53254" y="3665374"/>
            <a:ext cx="426375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TPAFQH+MS-UIGothic"/>
                <a:cs typeface="TPAFQH+MS-UIGothic"/>
              </a:rPr>
              <a:t>母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爱</a:t>
            </a:r>
            <a:r>
              <a:rPr sz="5150" spc="25">
                <a:solidFill>
                  <a:srgbClr val="A246FF"/>
                </a:solidFill>
                <a:latin typeface="TPAFQH+MS-UIGothic"/>
                <a:cs typeface="TPAFQH+MS-UIGothic"/>
              </a:rPr>
              <a:t>的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伟</a:t>
            </a:r>
            <a:r>
              <a:rPr sz="5150">
                <a:solidFill>
                  <a:srgbClr val="A246FF"/>
                </a:solidFill>
                <a:latin typeface="TPAFQH+MS-UIGothic"/>
                <a:cs typeface="TPAFQH+MS-UIGothic"/>
              </a:rPr>
              <a:t>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的无私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000" spc="15">
                <a:solidFill>
                  <a:srgbClr val="AF79DE"/>
                </a:solidFill>
                <a:latin typeface="TPAFQH+MS-UIGothic"/>
                <a:cs typeface="TPAFQH+MS-UIGothic"/>
              </a:rPr>
              <a:t>是无条件的付出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是无私的，不求回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的，她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愿意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子女的幸福付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出一切。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000" spc="15">
                <a:solidFill>
                  <a:srgbClr val="AF79DE"/>
                </a:solidFill>
                <a:latin typeface="TPAFQH+MS-UIGothic"/>
                <a:cs typeface="TPAFQH+MS-UIGothic"/>
              </a:rPr>
              <a:t>是</a:t>
            </a:r>
            <a:r>
              <a:rPr sz="2000" spc="14">
                <a:solidFill>
                  <a:srgbClr val="AF79DE"/>
                </a:solidFill>
                <a:latin typeface="SimSun"/>
                <a:cs typeface="SimSun"/>
              </a:rPr>
              <a:t>宽</a:t>
            </a:r>
            <a:r>
              <a:rPr sz="2000" spc="15">
                <a:solidFill>
                  <a:srgbClr val="AF79DE"/>
                </a:solidFill>
                <a:latin typeface="TPAFQH+MS-UIGothic"/>
                <a:cs typeface="TPAFQH+MS-UIGothic"/>
              </a:rPr>
              <a:t>容和包容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亲对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子女的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容和包容的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度来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待，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予我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的机会。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的力量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1550" spc="25">
                <a:solidFill>
                  <a:srgbClr val="AF79DE"/>
                </a:solidFill>
                <a:latin typeface="TPAFQH+MS-UIGothic"/>
                <a:cs typeface="TPAFQH+MS-UIGothic"/>
              </a:rPr>
              <a:t>是生命的力量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大的力量，能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支撑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着母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克服一切困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艰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子女的成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长创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造最好的条件。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1550" spc="25">
                <a:solidFill>
                  <a:srgbClr val="AF79DE"/>
                </a:solidFill>
                <a:latin typeface="TPAFQH+MS-UIGothic"/>
                <a:cs typeface="TPAFQH+MS-UIGothic"/>
              </a:rPr>
              <a:t>是心灵的慰藉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在我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遇到挫折和困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难时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，母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予我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最温暖的慰藉和力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TPAFQH+MS-UIGothic"/>
                <a:cs typeface="TPAFQH+MS-UIGothic"/>
              </a:rPr>
              <a:t>重新振作起来。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的持久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是永恒的陪伴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陪伴着我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的每一个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段，无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何方，母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491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一，永不消逝。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母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是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承和延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陪伴我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，更在我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心中种下了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的种子，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下一代，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永恒延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2551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WRLHRE+NCIREC+MicrosoftYaHei-Bold"/>
                <a:cs typeface="WRLHRE+NCIRE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TPAFQH+MS-UIGothic"/>
                <a:cs typeface="TPAFQH+MS-UIGothic"/>
              </a:rPr>
              <a:t>我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对妈妈</a:t>
            </a:r>
            <a:r>
              <a:rPr sz="5150" spc="25">
                <a:solidFill>
                  <a:srgbClr val="A246FF"/>
                </a:solidFill>
                <a:latin typeface="TPAFQH+MS-UIGothic"/>
                <a:cs typeface="TPAFQH+MS-UIGothic"/>
              </a:rPr>
              <a:t>的感激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妈妈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的付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照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顾</a:t>
            </a: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家庭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抚</a:t>
            </a: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养子女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PAFQH+MS-UIGothic"/>
                <a:cs typeface="TPAFQH+MS-UIGothic"/>
              </a:rPr>
              <a:t>精神支持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默默地承担着家庭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家人提供温馨舒适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从孕育到成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不辞辛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抚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养子女，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子女的成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付出了巨大的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努力。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妈妈给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予子女无条件的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和信任，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子女提供精神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上的支持和鼓励。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妈妈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的支持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TPAFQH+MS-UIGothic"/>
                <a:cs typeface="TPAFQH+MS-UIGothic"/>
              </a:rPr>
              <a:t>学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兴</a:t>
            </a: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趣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000">
                <a:solidFill>
                  <a:srgbClr val="AF79DE"/>
                </a:solidFill>
                <a:latin typeface="TPAFQH+MS-UIGothic"/>
                <a:cs typeface="TPAFQH+MS-UIGothic"/>
              </a:rPr>
              <a:t>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TPAFQH+MS-UIGothic"/>
                <a:cs typeface="TPAFQH+MS-UIGothic"/>
              </a:rPr>
              <a:t>人生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关注子女的学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子女的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提供必要的支持和帮助。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鼓励子女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展自己的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尊重子女的人生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，支持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62500" y="43063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好，支持子女追求自己的梦想。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909050" y="43063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FQH+MS-UIGothic"/>
                <a:cs typeface="TPAFQH+MS-UIGothic"/>
              </a:rPr>
              <a:t>子女做出自己的决策。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妈妈</a:t>
            </a:r>
            <a:r>
              <a:rPr sz="3000">
                <a:solidFill>
                  <a:srgbClr val="AF79DE"/>
                </a:solidFill>
                <a:latin typeface="TPAFQH+MS-UIGothic"/>
                <a:cs typeface="TPAFQH+MS-UIGothic"/>
              </a:rPr>
              <a:t>的鼓励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PAFQH+MS-UIGothic"/>
                <a:cs typeface="TPAFQH+MS-UIGothic"/>
              </a:rPr>
              <a:t>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FFFDFD"/>
                </a:solidFill>
                <a:latin typeface="TPAFQH+MS-UIGothic"/>
                <a:cs typeface="TPAFQH+MS-UIGothic"/>
              </a:rPr>
              <a:t>困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PAFQH+MS-UIGothic"/>
                <a:cs typeface="TPAFQH+MS-UIGothic"/>
              </a:rPr>
              <a:t>追求卓越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鼓励子女勇敢面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，培养子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女的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和毅力。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鼓励子女不断追求卓越，激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女的潜力和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造力。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尝试</a:t>
            </a:r>
            <a:r>
              <a:rPr sz="2000" spc="25">
                <a:solidFill>
                  <a:srgbClr val="FFFDFD"/>
                </a:solidFill>
                <a:latin typeface="TPAFQH+MS-UIGothic"/>
                <a:cs typeface="TPAFQH+MS-UIGothic"/>
              </a:rPr>
              <a:t>新事物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鼓励子女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新事物，培养子女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TPAFQH+MS-UIGothic"/>
                <a:cs typeface="TPAFQH+MS-UIGothic"/>
              </a:rPr>
              <a:t>新和探索精神。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https://d.book118.com/376105052140010040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TPAFQH+MS-UIGothic</vt:lpstr>
      <vt:lpstr>CUDQVD+KWSCJP+ArialMT</vt:lpstr>
      <vt:lpstr>Times New Roman</vt:lpstr>
      <vt:lpstr>AQMCKA+HALGII+MicrosoftYaHei</vt:lpstr>
      <vt:lpstr>WRLHRE+NCIREC+MicrosoftYaHei-Bold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2024-09-07T02:38:40.747</cp:lastPrinted>
  <dcterms:created xsi:type="dcterms:W3CDTF">2024-09-06T18:38:40Z</dcterms:created>
  <dcterms:modified xsi:type="dcterms:W3CDTF">2024-09-06T18:38:41Z</dcterms:modified>
</cp:coreProperties>
</file>