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54FAC-7B27-40A0-8E54-336F8D791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B67F6-9C54-4F2C-8A4B-4EF408FAB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21B8D-855E-467C-97A8-CA51723D0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4F348F-22BB-41EA-9C18-4E998F061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B57729-E7A2-4D15-B177-8D6A60607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A5C757-6D0B-4F64-8175-8C7A45A60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0625A9-E9E9-4D3F-9E15-02D33785F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DA23A-6ECE-4632-9F22-D7DF52418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753CC9-BC6D-4AA7-8DE8-698FC6286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7757C-AA40-4E67-8D37-18DDD6D83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5FAB2-30B4-44E1-8F2F-66526AAD9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0505301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数据安全防护技术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数据安全管理与制度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数据安全实践与案例分析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数据是企业的核心资产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法律法规与合规要求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保护个人信息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数据在现代企业中扮演着越来越重要的角色，涉及到商业机密、客户信息、交易数据等，保障数据安全对于企业的生存和发展至关重要。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随着数据安全法规的日益严格，企业必须遵守相关法律法规，确保数据的合法收集、存储和使用，以避免法律风险和罚款。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数据安全也是保护个人信息的重要手段，防止个人隐私泄露和滥用。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https://d.book118.com/376105053012010103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2024-09-28T04:44:10.388</cp:lastPrinted>
  <dcterms:created xsi:type="dcterms:W3CDTF">2024-09-27T20:44:10Z</dcterms:created>
  <dcterms:modified xsi:type="dcterms:W3CDTF">2024-09-27T20:44:12Z</dcterms:modified>
</cp:coreProperties>
</file>