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32D8C-09EB-42FE-A9EA-6F9FD0C9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10435-B527-4C16-814D-82AAF583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651F-5486-49CB-A38F-D7F08A3E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69C7FD-7CAE-4BDC-973B-DEFB94A21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3A3E4-1E42-4BDA-A004-6AA945112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826C0B-93EB-475F-88EE-2693A17B4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85598-C9F7-4696-9965-FB42A668F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D21341-DC7D-4D89-A4CB-31573B4A8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36FA1-5319-42FA-9360-E3ADA8A36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EBE7B-1E76-40AA-81BF-5CEF6BC65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5F53B-DABE-4EF1-9D3C-E3987C01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05105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企业文化建设对于组织变革的支持力度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企业文化建设的核心要素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组织变革中的企业文化建设策略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企业文化建设在组织变革中的作用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企业文化建设与组织变革的实践案例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企业文化建设与组织变革的挑战与对策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随着全球化的加速，企业面临的市场竞争日益激烈，组织变革成为适应市场需求的必要手段。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组织变革的挑战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企业文化的作用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组织变革往往涉及到企业战略、组织结构、业务流程等多个方面的调整，面临诸多挑战。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企业文化作为企业核心竞争力的重要组成部分，对于组织变革的支持力度具有重要意义。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企业文化与组织变革的互动关系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企业文化与组织变革相互影响、相互作用，需要在变革过程中不断调整和完善企业文化。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企业文化对组织变革的推动作用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积极的企业文化可以激发员工的创新意识和变革精神，为组织变革提供动力。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企业文化对组织变革的制约作用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消极的企业文化可能形成思维定势和路径依赖，阻碍组织变革的推进。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企业文化与组织变革的关系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企业文化建设的核心要素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价值观是企业文化的核心，它决定了企业员工的行为准则和企业的价值取向。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价值观塑造需要注重传承与创新，既要继承企业的优秀传统，又要适应时代的发展，不断创新。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企业应该通过宣传、培训、激励等手段，将价值观渗透到员工的日常工作中，使其成为员工自觉的行为准则。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价值观塑造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1" r="124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行为规范是企业文化的具体表现，它包括员工的行为举止、工作态度、沟通方式等。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制定行为规范需要结合企业的实际情况和员工的特点，确保规范的合理性和可操作性。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企业应该通过建立健全的奖惩机制，对遵守行为规范的员工进行表彰和奖励，对违反规范的行为进行惩罚和纠正。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行为规范制定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企业应该通过形象标识的传播和推广，提高品牌知名度和美誉度，增强员工对企业的认同感和归属感。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形象标识是企业文化的可视化展现，它包括企业的标志、口号、形象广告等。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设计形象标识需要注重独特性和辨识度，同时要符合企业的价值观和战略定位。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形象标识设计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组织变革中的企业文化建设策略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906" b="1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98" b="43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变革前期准备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确立变革目标和愿景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明确组织变革的目标和愿景，为企业文化建设提供方向。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评估现有文化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对组织现有文化进行深入评估，了解员工对变革的态度和期望。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制定文化变革计划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根据评估结果，制定详细的文化变革计划，包括文化理念、行为规范和传播策略等。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通过内部宣传、培训和研讨会等方式，向员工传播新的文化理念，引导员工认同和接受。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倡导新文化理念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选取符合新文化理念的员工或团队，树立为榜样和标杆，激励其他员工学习和效仿。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树立榜样和标杆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9542" r="19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对符合新文化理念的行为和成果给予正向激励，如表彰、奖励和晋升机会等，促进员工积极践行新文化。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强化正向激励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变革过程中的文化引导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持续跟进与反馈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定期对文化建设成果进行跟进和反馈，及时发现问题并采取相应措施。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完善相关制度和流程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将新文化理念融入组织的制度和流程中，确保文化建设成果得以持续巩固。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构建文化共同体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通过组织各种活动，如团队建设、庆祝仪式等，增强员工的归属感和凝聚力，构建共同的文化价值观。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变革后期的文化巩固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企业文化建设在组织变革中的作用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https://d.book118.com/376105105123010034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2024-09-03T18:55:04.327</cp:lastPrinted>
  <dcterms:created xsi:type="dcterms:W3CDTF">2024-09-03T10:55:04Z</dcterms:created>
  <dcterms:modified xsi:type="dcterms:W3CDTF">2024-09-03T10:55:06Z</dcterms:modified>
</cp:coreProperties>
</file>