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637DF4-7E06-481F-8565-703E4134C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0859AF-FC9D-4E72-96F4-29D892BD9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B3CCAC-B687-47D6-B093-0DDAE5189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145546-8475-4D7D-AD5E-ED367EE9F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328266-61CC-48CF-8412-E55BE3FAF1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248D8E-272A-4A6F-B050-581AD5A650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4DB2C0-CEA2-4427-BEA1-8D9F85B56B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8738D7-3F10-4882-BD12-C0838ADAD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DBF4E1-6BDA-452A-8FCC-43B1612797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01E59-15F7-4243-B66D-8798001FC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468ED7-DCB6-4A0F-8645-256EC74EA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111121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中国体育教育行业促销策略分析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中国体育教育行业促销背景分析
明确中国体育教育行业目标市场
确定中国体育教育行业促销目标
选择中国体育教育行业促销渠道
制定中国体育教育行业促销策略
实施中国体育教育行业促销活动
评估中国体育教育行业促销效果
优化中国体育教育行业促销策略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中国体育教育行业促销背景分析</a:t>
            </a:r>
          </a:p>
        </p:txBody>
      </p:sp>
      <p:sp>
        <p:nvSpPr>
          <p:cNvPr id="3" name="Subtitle 2"/>
          <p:cNvSpPr>
            <a:spLocks noGrp="1"/>
          </p:cNvSpPr>
          <p:nvPr>
            <p:ph type="subTitle" idx="1"/>
          </p:nvPr>
        </p:nvSpPr>
        <p:spPr/>
        <p:txBody>
          <a:bodyPr/>
          <a:lstStyle/>
          <a:p>
            <a:r>
              <a:t>中国体育教育行业促销策略分析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中国体育教育行业促销背景分析</a:t>
            </a:r>
          </a:p>
        </p:txBody>
      </p:sp>
      <p:sp>
        <p:nvSpPr>
          <p:cNvPr id="3" name="Text Placeholder 2"/>
          <p:cNvSpPr>
            <a:spLocks noGrp="1"/>
          </p:cNvSpPr>
          <p:nvPr>
            <p:ph type="body" idx="1"/>
          </p:nvPr>
        </p:nvSpPr>
        <p:spPr/>
        <p:txBody>
          <a:bodyPr/>
          <a:lstStyle/>
          <a:p>
            <a:r>
              <a:t>中国体育教育行业促销背景分析——经济背景</a:t>
            </a:r>
          </a:p>
        </p:txBody>
      </p:sp>
      <p:sp>
        <p:nvSpPr>
          <p:cNvPr id="4" name="Content Placeholder 3"/>
          <p:cNvSpPr>
            <a:spLocks noGrp="1"/>
          </p:cNvSpPr>
          <p:nvPr>
            <p:ph sz="half" idx="2"/>
          </p:nvPr>
        </p:nvSpPr>
        <p:spPr/>
        <p:txBody>
          <a:bodyPr/>
          <a:lstStyle/>
          <a:p>
            <a:r>
              <a:t>1. 国民经济持续增长，人民生活水平不断提高，为体育教育行业的发展提供了坚实的经济基础。</a:t>
            </a:r>
          </a:p>
          <a:p>
            <a:r>
              <a:t>2. 体育产业被列入国民经济战略性新兴产业，政府的大力支持为体育教育行业的发展创造了良好的政策环境。</a:t>
            </a:r>
          </a:p>
          <a:p>
            <a:r>
              <a:t>3. 居民可支配收入的增加，为体育教育行业的发展提供了广阔的消费市场。</a:t>
            </a:r>
          </a:p>
        </p:txBody>
      </p:sp>
      <p:sp>
        <p:nvSpPr>
          <p:cNvPr id="5" name="Text Placeholder 4"/>
          <p:cNvSpPr>
            <a:spLocks noGrp="1"/>
          </p:cNvSpPr>
          <p:nvPr>
            <p:ph type="body" idx="3"/>
          </p:nvPr>
        </p:nvSpPr>
        <p:spPr/>
        <p:txBody>
          <a:bodyPr/>
          <a:lstStyle/>
          <a:p>
            <a:r>
              <a:t>中国体育教育行业促销背景分析——社会背景</a:t>
            </a:r>
          </a:p>
        </p:txBody>
      </p:sp>
      <p:sp>
        <p:nvSpPr>
          <p:cNvPr id="6" name="Content Placeholder 5"/>
          <p:cNvSpPr>
            <a:spLocks noGrp="1"/>
          </p:cNvSpPr>
          <p:nvPr>
            <p:ph sz="half" idx="4"/>
          </p:nvPr>
        </p:nvSpPr>
        <p:spPr/>
        <p:txBody>
          <a:bodyPr/>
          <a:lstStyle/>
          <a:p>
            <a:r>
              <a:t>1. 全民健身意识不断增强，体育教育的需求日益旺盛。</a:t>
            </a:r>
          </a:p>
          <a:p>
            <a:r>
              <a:t>2. 体育改革的不断深入，为体育教育行业的发展创造了新的机遇。</a:t>
            </a:r>
          </a:p>
          <a:p>
            <a:r>
              <a:t>3. 社会对体育人才的需求不断增加，为体育教育行业的发展提供了广阔的人才市场。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中国体育教育行业促销背景分析</a:t>
            </a:r>
          </a:p>
        </p:txBody>
      </p:sp>
      <p:sp>
        <p:nvSpPr>
          <p:cNvPr id="3" name="Text Placeholder 2"/>
          <p:cNvSpPr>
            <a:spLocks noGrp="1"/>
          </p:cNvSpPr>
          <p:nvPr>
            <p:ph type="body" idx="1"/>
          </p:nvPr>
        </p:nvSpPr>
        <p:spPr/>
        <p:txBody>
          <a:bodyPr/>
          <a:lstStyle/>
          <a:p>
            <a:r>
              <a:t>中国体育教育行业促销背景分析——文化背景</a:t>
            </a:r>
          </a:p>
        </p:txBody>
      </p:sp>
      <p:sp>
        <p:nvSpPr>
          <p:cNvPr id="4" name="Content Placeholder 3"/>
          <p:cNvSpPr>
            <a:spLocks noGrp="1"/>
          </p:cNvSpPr>
          <p:nvPr>
            <p:ph sz="half" idx="2"/>
          </p:nvPr>
        </p:nvSpPr>
        <p:spPr/>
        <p:txBody>
          <a:bodyPr/>
          <a:lstStyle/>
          <a:p>
            <a:r>
              <a:t>1. 中国传统文化中崇尚体育精神，为体育教育行业的发展提供了深厚的文化土壤。</a:t>
            </a:r>
          </a:p>
          <a:p>
            <a:r>
              <a:t>2. 西方体育文化的影响，为体育教育行业的发展提供了新的理念和方法。</a:t>
            </a:r>
          </a:p>
          <a:p>
            <a:r>
              <a:t>3. 体育教育正在成为一种时尚，为体育教育行业的发展提供了新的发展空间。</a:t>
            </a:r>
          </a:p>
        </p:txBody>
      </p:sp>
      <p:sp>
        <p:nvSpPr>
          <p:cNvPr id="5" name="Text Placeholder 4"/>
          <p:cNvSpPr>
            <a:spLocks noGrp="1"/>
          </p:cNvSpPr>
          <p:nvPr>
            <p:ph type="body" idx="3"/>
          </p:nvPr>
        </p:nvSpPr>
        <p:spPr/>
        <p:txBody>
          <a:bodyPr/>
          <a:lstStyle/>
          <a:p>
            <a:r>
              <a:t>中国体育教育行业促销背景分析——科技背景</a:t>
            </a:r>
          </a:p>
        </p:txBody>
      </p:sp>
      <p:sp>
        <p:nvSpPr>
          <p:cNvPr id="6" name="Content Placeholder 5"/>
          <p:cNvSpPr>
            <a:spLocks noGrp="1"/>
          </p:cNvSpPr>
          <p:nvPr>
            <p:ph sz="half" idx="4"/>
          </p:nvPr>
        </p:nvSpPr>
        <p:spPr/>
        <p:txBody>
          <a:bodyPr/>
          <a:lstStyle/>
          <a:p>
            <a:r>
              <a:t>1. 科技进步为体育教育行业的发展提供了新的技术手段。</a:t>
            </a:r>
          </a:p>
          <a:p>
            <a:r>
              <a:t>2. 信息技术的应用，为体育教育行业的发展提供了新的平台。</a:t>
            </a:r>
          </a:p>
          <a:p>
            <a:r>
              <a:t>3. 人工智能和大数据的应用，为体育教育行业的发展提供了新的工具。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中国体育教育行业促销背景分析</a:t>
            </a:r>
          </a:p>
        </p:txBody>
      </p:sp>
      <p:sp>
        <p:nvSpPr>
          <p:cNvPr id="3" name="Text Placeholder 2"/>
          <p:cNvSpPr>
            <a:spLocks noGrp="1"/>
          </p:cNvSpPr>
          <p:nvPr>
            <p:ph type="body" idx="1"/>
          </p:nvPr>
        </p:nvSpPr>
        <p:spPr/>
        <p:txBody>
          <a:bodyPr/>
          <a:lstStyle/>
          <a:p>
            <a:r>
              <a:t>中国体育教育行业促销背景分析——国际背景</a:t>
            </a:r>
          </a:p>
        </p:txBody>
      </p:sp>
      <p:sp>
        <p:nvSpPr>
          <p:cNvPr id="4" name="Content Placeholder 3"/>
          <p:cNvSpPr>
            <a:spLocks noGrp="1"/>
          </p:cNvSpPr>
          <p:nvPr>
            <p:ph sz="half" idx="2"/>
          </p:nvPr>
        </p:nvSpPr>
        <p:spPr/>
        <p:txBody>
          <a:bodyPr/>
          <a:lstStyle/>
          <a:p>
            <a:r>
              <a:t>1. 世界经济一体化，为体育教育行业的发展提供了新的机遇。</a:t>
            </a:r>
          </a:p>
          <a:p>
            <a:r>
              <a:t>2. 中国体育的影响力不断增强，为体育教育行业的发展提供了新的国际平台。</a:t>
            </a:r>
          </a:p>
          <a:p>
            <a:r>
              <a:t>3. 国际体育合作的不断加强，为体育教育行业的发展提供了新的发展空间。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明确中国体育教育行业目标市场</a:t>
            </a:r>
          </a:p>
        </p:txBody>
      </p:sp>
      <p:sp>
        <p:nvSpPr>
          <p:cNvPr id="3" name="Subtitle 2"/>
          <p:cNvSpPr>
            <a:spLocks noGrp="1"/>
          </p:cNvSpPr>
          <p:nvPr>
            <p:ph type="subTitle" idx="1"/>
          </p:nvPr>
        </p:nvSpPr>
        <p:spPr/>
        <p:txBody>
          <a:bodyPr/>
          <a:lstStyle/>
          <a:p>
            <a:r>
              <a:t>中国体育教育行业促销策略分析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明确中国体育教育行业目标市场</a:t>
            </a:r>
          </a:p>
        </p:txBody>
      </p:sp>
      <p:sp>
        <p:nvSpPr>
          <p:cNvPr id="3" name="Text Placeholder 2"/>
          <p:cNvSpPr>
            <a:spLocks noGrp="1"/>
          </p:cNvSpPr>
          <p:nvPr>
            <p:ph type="body" idx="1"/>
          </p:nvPr>
        </p:nvSpPr>
        <p:spPr/>
        <p:txBody>
          <a:bodyPr/>
          <a:lstStyle/>
          <a:p>
            <a:r>
              <a:t>明确中国体育教育行业目标市场</a:t>
            </a:r>
          </a:p>
        </p:txBody>
      </p:sp>
      <p:sp>
        <p:nvSpPr>
          <p:cNvPr id="4" name="Content Placeholder 3"/>
          <p:cNvSpPr>
            <a:spLocks noGrp="1"/>
          </p:cNvSpPr>
          <p:nvPr>
            <p:ph sz="half" idx="2"/>
          </p:nvPr>
        </p:nvSpPr>
        <p:spPr/>
        <p:txBody>
          <a:bodyPr/>
          <a:lstStyle/>
          <a:p>
            <a:r>
              <a:t>1. 体育教育在中国越来越受到重视，反映在政策法规、市场需求、消费水平等多个方面，促使体育教育行业发展迅速。</a:t>
            </a:r>
          </a:p>
          <a:p>
            <a:r>
              <a:t>2. 体育教育行业目标市场可细分为青少年市场、成年人市场、老年人市场和残疾人市场，每个细分市场都有其独特的需求和特点。</a:t>
            </a:r>
          </a:p>
          <a:p>
            <a:r>
              <a:t>3. 要明确体育教育行业目标市场，需要考虑人口结构、经济水平、文化背景、生活方式等因素，及时调整市场营销策略。</a:t>
            </a:r>
          </a:p>
        </p:txBody>
      </p:sp>
      <p:sp>
        <p:nvSpPr>
          <p:cNvPr id="5" name="Text Placeholder 4"/>
          <p:cNvSpPr>
            <a:spLocks noGrp="1"/>
          </p:cNvSpPr>
          <p:nvPr>
            <p:ph type="body" idx="3"/>
          </p:nvPr>
        </p:nvSpPr>
        <p:spPr/>
        <p:txBody>
          <a:bodyPr/>
          <a:lstStyle/>
          <a:p>
            <a:r>
              <a:t>细分体育教育行业目标市场</a:t>
            </a:r>
          </a:p>
        </p:txBody>
      </p:sp>
      <p:sp>
        <p:nvSpPr>
          <p:cNvPr id="6" name="Content Placeholder 5"/>
          <p:cNvSpPr>
            <a:spLocks noGrp="1"/>
          </p:cNvSpPr>
          <p:nvPr>
            <p:ph sz="half" idx="4"/>
          </p:nvPr>
        </p:nvSpPr>
        <p:spPr/>
        <p:txBody>
          <a:bodyPr/>
          <a:lstStyle/>
          <a:p>
            <a:r>
              <a:t>1. 通过对目标市场进行细分，可以更好地理解和满足不同细分市场的需求，提高营销的针对性和有效性。</a:t>
            </a:r>
          </a:p>
          <a:p>
            <a:r>
              <a:t>2. 体育教育行业目标市场可细分为学生市场、社会体育培训市场、职业体育培训市场、体育教育管理市场等。</a:t>
            </a:r>
          </a:p>
          <a:p>
            <a:r>
              <a:t>3. 细分目标市场后，可以根据不同细分市场的特点，制定不同的营销策略，提高营销效果和效率。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明确中国体育教育行业目标市场</a:t>
            </a:r>
          </a:p>
        </p:txBody>
      </p:sp>
      <p:sp>
        <p:nvSpPr>
          <p:cNvPr id="3" name="Text Placeholder 2"/>
          <p:cNvSpPr>
            <a:spLocks noGrp="1"/>
          </p:cNvSpPr>
          <p:nvPr>
            <p:ph type="body" idx="1"/>
          </p:nvPr>
        </p:nvSpPr>
        <p:spPr/>
        <p:txBody>
          <a:bodyPr/>
          <a:lstStyle/>
          <a:p>
            <a:r>
              <a:t>定位体育教育行业目标市场</a:t>
            </a:r>
          </a:p>
        </p:txBody>
      </p:sp>
      <p:sp>
        <p:nvSpPr>
          <p:cNvPr id="4" name="Content Placeholder 3"/>
          <p:cNvSpPr>
            <a:spLocks noGrp="1"/>
          </p:cNvSpPr>
          <p:nvPr>
            <p:ph sz="half" idx="2"/>
          </p:nvPr>
        </p:nvSpPr>
        <p:spPr/>
        <p:txBody>
          <a:bodyPr/>
          <a:lstStyle/>
          <a:p>
            <a:r>
              <a:t>1. 体育教育行业目标市场定位是指企业根据自身优势，选择目标市场并制定相应的营销策略，以赢得目标市场的认可和支持。</a:t>
            </a:r>
          </a:p>
          <a:p>
            <a:r>
              <a:t>2. 体育教育行业目标市场定位需要考虑目标市场的特点、竞争对手的情况、企业的实力等因素。</a:t>
            </a:r>
          </a:p>
          <a:p>
            <a:r>
              <a:t>3. 正确的目标市场定位可以帮助企业集中资源，提高营销效果，增强企业在目标市场的竞争力。</a:t>
            </a:r>
          </a:p>
        </p:txBody>
      </p:sp>
      <p:sp>
        <p:nvSpPr>
          <p:cNvPr id="5" name="Text Placeholder 4"/>
          <p:cNvSpPr>
            <a:spLocks noGrp="1"/>
          </p:cNvSpPr>
          <p:nvPr>
            <p:ph type="body" idx="3"/>
          </p:nvPr>
        </p:nvSpPr>
        <p:spPr/>
        <p:txBody>
          <a:bodyPr/>
          <a:lstStyle/>
          <a:p>
            <a:r>
              <a:t>分析体育教育行业目标市场规模</a:t>
            </a:r>
          </a:p>
        </p:txBody>
      </p:sp>
      <p:sp>
        <p:nvSpPr>
          <p:cNvPr id="6" name="Content Placeholder 5"/>
          <p:cNvSpPr>
            <a:spLocks noGrp="1"/>
          </p:cNvSpPr>
          <p:nvPr>
            <p:ph sz="half" idx="4"/>
          </p:nvPr>
        </p:nvSpPr>
        <p:spPr/>
        <p:txBody>
          <a:bodyPr/>
          <a:lstStyle/>
          <a:p>
            <a:r>
              <a:t>1. 体育教育行业目标市场规模是指在一定时期内，体育教育行业能够为企业带来的潜在市场空间。</a:t>
            </a:r>
          </a:p>
          <a:p>
            <a:r>
              <a:t>2. 体育教育行业目标市场规模分析需要考虑人口数量、经济水平、文化背景、生活方式等因素。</a:t>
            </a:r>
          </a:p>
          <a:p>
            <a:r>
              <a:t>3. 准确的体育教育行业目标市场规模分析可以帮助企业制定合理的营销目标，并为企业做出投资决策提供依据。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明确中国体育教育行业目标市场</a:t>
            </a:r>
          </a:p>
        </p:txBody>
      </p:sp>
      <p:sp>
        <p:nvSpPr>
          <p:cNvPr id="3" name="Text Placeholder 2"/>
          <p:cNvSpPr>
            <a:spLocks noGrp="1"/>
          </p:cNvSpPr>
          <p:nvPr>
            <p:ph type="body" idx="1"/>
          </p:nvPr>
        </p:nvSpPr>
        <p:spPr/>
        <p:txBody>
          <a:bodyPr/>
          <a:lstStyle/>
          <a:p>
            <a:r>
              <a:t>预测体育教育行业目标市场趋势</a:t>
            </a:r>
          </a:p>
        </p:txBody>
      </p:sp>
      <p:sp>
        <p:nvSpPr>
          <p:cNvPr id="4" name="Content Placeholder 3"/>
          <p:cNvSpPr>
            <a:spLocks noGrp="1"/>
          </p:cNvSpPr>
          <p:nvPr>
            <p:ph sz="half" idx="2"/>
          </p:nvPr>
        </p:nvSpPr>
        <p:spPr/>
        <p:txBody>
          <a:bodyPr/>
          <a:lstStyle/>
          <a:p>
            <a:r>
              <a:t>1. 体育教育行业目标市场趋势是指体育教育行业目标市场的未来发展方向。</a:t>
            </a:r>
          </a:p>
          <a:p>
            <a:r>
              <a:t>2. 体育教育行业目标市场趋势预测需要考虑政治、经济、社会、技术、环境等因素。</a:t>
            </a:r>
          </a:p>
          <a:p>
            <a:r>
              <a:t>3. 准确的体育教育行业目标市场趋势预测可以帮助企业提前布局，制定相应的营销策略，赢得市场的先机。</a:t>
            </a:r>
          </a:p>
        </p:txBody>
      </p:sp>
      <p:sp>
        <p:nvSpPr>
          <p:cNvPr id="5" name="Text Placeholder 4"/>
          <p:cNvSpPr>
            <a:spLocks noGrp="1"/>
          </p:cNvSpPr>
          <p:nvPr>
            <p:ph type="body" idx="3"/>
          </p:nvPr>
        </p:nvSpPr>
        <p:spPr/>
        <p:txBody>
          <a:bodyPr/>
          <a:lstStyle/>
          <a:p>
            <a:r>
              <a:t>评估体育教育行业目标市场竞争强度</a:t>
            </a:r>
          </a:p>
        </p:txBody>
      </p:sp>
      <p:sp>
        <p:nvSpPr>
          <p:cNvPr id="6" name="Content Placeholder 5"/>
          <p:cNvSpPr>
            <a:spLocks noGrp="1"/>
          </p:cNvSpPr>
          <p:nvPr>
            <p:ph sz="half" idx="4"/>
          </p:nvPr>
        </p:nvSpPr>
        <p:spPr/>
        <p:txBody>
          <a:bodyPr/>
          <a:lstStyle/>
          <a:p>
            <a:r>
              <a:t>1. 体育教育行业目标市场竞争强度是指在体育教育行业目标市场中，企业面临的竞争激烈程度。</a:t>
            </a:r>
          </a:p>
          <a:p>
            <a:r>
              <a:t>2. 体育教育行业目标市场竞争强度评估需要考虑竞争对手的数量、实力、市场份额等因素。</a:t>
            </a:r>
          </a:p>
          <a:p>
            <a:r>
              <a:t>3. 准确的体育教育行业目标市场竞争强度评估可以帮助企业制定合理的竞争策略，提高企业在目标市场的竞争力。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确定中国体育教育行业促销目标</a:t>
            </a:r>
          </a:p>
        </p:txBody>
      </p:sp>
      <p:sp>
        <p:nvSpPr>
          <p:cNvPr id="3" name="Subtitle 2"/>
          <p:cNvSpPr>
            <a:spLocks noGrp="1"/>
          </p:cNvSpPr>
          <p:nvPr>
            <p:ph type="subTitle" idx="1"/>
          </p:nvPr>
        </p:nvSpPr>
        <p:spPr/>
        <p:txBody>
          <a:bodyPr/>
          <a:lstStyle/>
          <a:p>
            <a:r>
              <a:t>中国体育教育行业促销策略分析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确定中国体育教育行业促销目标</a:t>
            </a:r>
          </a:p>
        </p:txBody>
      </p:sp>
      <p:sp>
        <p:nvSpPr>
          <p:cNvPr id="3" name="Content Placeholder 2"/>
          <p:cNvSpPr>
            <a:spLocks noGrp="1"/>
          </p:cNvSpPr>
          <p:nvPr>
            <p:ph sz="half" idx="2"/>
          </p:nvPr>
        </p:nvSpPr>
        <p:spPr/>
        <p:txBody>
          <a:bodyPr/>
          <a:lstStyle/>
          <a:p>
            <a:r>
              <a:t>1. 提高体育教育行业整体知名度和影响力：通过促销活动，让更多人了解体育教育行业，提升其行业地位，吸引更多资源和关注。</a:t>
            </a:r>
          </a:p>
          <a:p>
            <a:r>
              <a:t>2. 促进体育教育行业发展：通过促销活动，激发体育教育行业从业者的热情，推动行业创新，促进行业发展。</a:t>
            </a:r>
          </a:p>
          <a:p>
            <a:r>
              <a:t>3. 提高体育教育行业的市场份额：通过促销活动，吸引更多消费者购买或使用中国体育教育行业的的产品或服务，从而提高行业市场份额。</a:t>
            </a:r>
          </a:p>
        </p:txBody>
      </p:sp>
      <p:sp>
        <p:nvSpPr>
          <p:cNvPr id="4" name="Text Placeholder 3"/>
          <p:cNvSpPr>
            <a:spLocks noGrp="1"/>
          </p:cNvSpPr>
          <p:nvPr>
            <p:ph type="body" idx="3"/>
          </p:nvPr>
        </p:nvSpPr>
        <p:spPr/>
        <p:txBody>
          <a:bodyPr/>
          <a:lstStyle/>
          <a:p>
            <a:r>
              <a:t>确定中国体育教育行业促销目标的原则</a:t>
            </a:r>
          </a:p>
        </p:txBody>
      </p:sp>
      <p:sp>
        <p:nvSpPr>
          <p:cNvPr id="5" name="Content Placeholder 4"/>
          <p:cNvSpPr>
            <a:spLocks noGrp="1"/>
          </p:cNvSpPr>
          <p:nvPr>
            <p:ph sz="half" idx="4"/>
          </p:nvPr>
        </p:nvSpPr>
        <p:spPr/>
        <p:txBody>
          <a:bodyPr/>
          <a:lstStyle/>
          <a:p>
            <a:r>
              <a:t>1. 明确性：促销目标应明确、具体、可衡量，能够为营销决策提供指导和依据。</a:t>
            </a:r>
          </a:p>
          <a:p>
            <a:r>
              <a:t>2. 可行性：促销目标应切合实际，考虑行业发展现状、资源情况等因素，避免不切实际的目标。</a:t>
            </a:r>
          </a:p>
          <a:p>
            <a:r>
              <a:t>3. 相关性：促销目标应与中国体育教育行业发展战略、市场环境、客户需求等因素相适应，具有相关性和一致性。</a:t>
            </a:r>
          </a:p>
          <a:p>
            <a:r>
              <a:t>4. 时效性：促销目标应具有时效性，在一定时间内完成，避免长期、不切实际的目标。</a:t>
            </a:r>
          </a:p>
        </p:txBody>
      </p:sp>
      <p:sp>
        <p:nvSpPr>
          <p:cNvPr id="6" name="Text Placeholder 5"/>
          <p:cNvSpPr>
            <a:spLocks noGrp="1"/>
          </p:cNvSpPr>
          <p:nvPr>
            <p:ph type="body" idx="1"/>
          </p:nvPr>
        </p:nvSpPr>
        <p:spPr/>
        <p:txBody>
          <a:bodyPr/>
          <a:lstStyle/>
          <a:p>
            <a:r>
              <a:t>确定中国体育教育行业促销目标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选择中国体育教育行业促销渠道</a:t>
            </a:r>
          </a:p>
        </p:txBody>
      </p:sp>
      <p:sp>
        <p:nvSpPr>
          <p:cNvPr id="3" name="Subtitle 2"/>
          <p:cNvSpPr>
            <a:spLocks noGrp="1"/>
          </p:cNvSpPr>
          <p:nvPr>
            <p:ph type="subTitle" idx="1"/>
          </p:nvPr>
        </p:nvSpPr>
        <p:spPr/>
        <p:txBody>
          <a:bodyPr/>
          <a:lstStyle/>
          <a:p>
            <a:r>
              <a:t>中国体育教育行业促销策略分析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选择中国体育教育行业促销渠道</a:t>
            </a:r>
          </a:p>
        </p:txBody>
      </p:sp>
      <p:sp>
        <p:nvSpPr>
          <p:cNvPr id="3" name="Text Placeholder 2"/>
          <p:cNvSpPr>
            <a:spLocks noGrp="1"/>
          </p:cNvSpPr>
          <p:nvPr>
            <p:ph type="body" idx="1"/>
          </p:nvPr>
        </p:nvSpPr>
        <p:spPr/>
        <p:txBody>
          <a:bodyPr/>
          <a:lstStyle/>
          <a:p>
            <a:r>
              <a:t>社交媒体渠道</a:t>
            </a:r>
          </a:p>
        </p:txBody>
      </p:sp>
      <p:sp>
        <p:nvSpPr>
          <p:cNvPr id="4" name="Content Placeholder 3"/>
          <p:cNvSpPr>
            <a:spLocks noGrp="1"/>
          </p:cNvSpPr>
          <p:nvPr>
            <p:ph sz="half" idx="2"/>
          </p:nvPr>
        </p:nvSpPr>
        <p:spPr/>
        <p:txBody>
          <a:bodyPr/>
          <a:lstStyle/>
          <a:p>
            <a:r>
              <a:t>1. 利用社交媒体平台的广泛覆盖范围和互动功能，向潜在客户推广体育教育课程和服务。</a:t>
            </a:r>
          </a:p>
          <a:p>
            <a:r>
              <a:t>2. 创建有吸引力的社交媒体内容，如视频、图片和文章，以吸引用户的注意力，并鼓励他们了解和购买体育教育产品或服务。</a:t>
            </a:r>
          </a:p>
          <a:p>
            <a:r>
              <a:t>3. 与社交媒体上的影响者和博主合作，通过他们的推荐和认可，将体育教育产品或服务推广给他们的粉丝。</a:t>
            </a:r>
          </a:p>
        </p:txBody>
      </p:sp>
      <p:sp>
        <p:nvSpPr>
          <p:cNvPr id="5" name="Text Placeholder 4"/>
          <p:cNvSpPr>
            <a:spLocks noGrp="1"/>
          </p:cNvSpPr>
          <p:nvPr>
            <p:ph type="body" idx="3"/>
          </p:nvPr>
        </p:nvSpPr>
        <p:spPr/>
        <p:txBody>
          <a:bodyPr/>
          <a:lstStyle/>
          <a:p>
            <a:r>
              <a:t>搜索引擎营销</a:t>
            </a:r>
          </a:p>
        </p:txBody>
      </p:sp>
      <p:sp>
        <p:nvSpPr>
          <p:cNvPr id="6" name="Content Placeholder 5"/>
          <p:cNvSpPr>
            <a:spLocks noGrp="1"/>
          </p:cNvSpPr>
          <p:nvPr>
            <p:ph sz="half" idx="4"/>
          </p:nvPr>
        </p:nvSpPr>
        <p:spPr/>
        <p:txBody>
          <a:bodyPr/>
          <a:lstStyle/>
          <a:p>
            <a:r>
              <a:t>1. 利用关键字优化体育教育网站，以提高其在搜索引擎中的排名，并吸引更多潜在客户访问网站。</a:t>
            </a:r>
          </a:p>
          <a:p>
            <a:r>
              <a:t>2. 使用搜索引擎广告，如谷歌AdWords和百度竞价排名，将体育教育产品或服务推广给正在搜索相关信息的用户。</a:t>
            </a:r>
          </a:p>
          <a:p>
            <a:r>
              <a:t>3. 优化体育教育网站的内容和结构，提高其用户友好性和易读性，以改善网站的搜索引擎排名。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选择中国体育教育行业促销渠道</a:t>
            </a:r>
          </a:p>
        </p:txBody>
      </p:sp>
      <p:sp>
        <p:nvSpPr>
          <p:cNvPr id="3" name="Text Placeholder 2"/>
          <p:cNvSpPr>
            <a:spLocks noGrp="1"/>
          </p:cNvSpPr>
          <p:nvPr>
            <p:ph type="body" idx="1"/>
          </p:nvPr>
        </p:nvSpPr>
        <p:spPr/>
        <p:txBody>
          <a:bodyPr/>
          <a:lstStyle/>
          <a:p>
            <a:r>
              <a:t>电子邮件营销</a:t>
            </a:r>
          </a:p>
        </p:txBody>
      </p:sp>
      <p:sp>
        <p:nvSpPr>
          <p:cNvPr id="4" name="Content Placeholder 3"/>
          <p:cNvSpPr>
            <a:spLocks noGrp="1"/>
          </p:cNvSpPr>
          <p:nvPr>
            <p:ph sz="half" idx="2"/>
          </p:nvPr>
        </p:nvSpPr>
        <p:spPr/>
        <p:txBody>
          <a:bodyPr/>
          <a:lstStyle/>
          <a:p>
            <a:r>
              <a:t>1. 收集潜在客户的电子邮件地址，并建立电子邮件营销列表，以便向他们发送促销信息和优惠活动。</a:t>
            </a:r>
          </a:p>
          <a:p>
            <a:r>
              <a:t>2. 创建有针对性的电子邮件活动，根据客户的不同需求和喜好，向他们发送定制化的促销信息和优惠活动，以提高营销效果。</a:t>
            </a:r>
          </a:p>
          <a:p>
            <a:r>
              <a:t>3. 定期发送电子邮件，与潜在客户保持沟通，以培养客户忠诚度，并增加重复购买率。</a:t>
            </a:r>
          </a:p>
        </p:txBody>
      </p:sp>
      <p:sp>
        <p:nvSpPr>
          <p:cNvPr id="5" name="Text Placeholder 4"/>
          <p:cNvSpPr>
            <a:spLocks noGrp="1"/>
          </p:cNvSpPr>
          <p:nvPr>
            <p:ph type="body" idx="3"/>
          </p:nvPr>
        </p:nvSpPr>
        <p:spPr/>
        <p:txBody>
          <a:bodyPr/>
          <a:lstStyle/>
          <a:p>
            <a:r>
              <a:t>内容营销</a:t>
            </a:r>
          </a:p>
        </p:txBody>
      </p:sp>
      <p:sp>
        <p:nvSpPr>
          <p:cNvPr id="6" name="Content Placeholder 5"/>
          <p:cNvSpPr>
            <a:spLocks noGrp="1"/>
          </p:cNvSpPr>
          <p:nvPr>
            <p:ph sz="half" idx="4"/>
          </p:nvPr>
        </p:nvSpPr>
        <p:spPr/>
        <p:txBody>
          <a:bodyPr/>
          <a:lstStyle/>
          <a:p>
            <a:r>
              <a:t>1. 创建和发布高质量的体育教育相关内容，如文章、视频、图片和报告，以吸引潜在客户的注意力，并鼓励他们了解更多关于体育教育产品或服务的信息。</a:t>
            </a:r>
          </a:p>
          <a:p>
            <a:r>
              <a:t>2. 将内容发布在各种渠道上，如社交媒体、网站、博客和电子邮件营销，以扩大内容的影响范围，并吸引更多潜在客户。</a:t>
            </a:r>
          </a:p>
          <a:p>
            <a:r>
              <a:t>3. 与其他体育教育行业专家合作，共同创建和发布高质量的内容，以吸引更多潜在客户，并提高其对体育教育产品或服务的需求。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选择中国体育教育行业促销渠道</a:t>
            </a:r>
          </a:p>
        </p:txBody>
      </p:sp>
      <p:sp>
        <p:nvSpPr>
          <p:cNvPr id="3" name="Text Placeholder 2"/>
          <p:cNvSpPr>
            <a:spLocks noGrp="1"/>
          </p:cNvSpPr>
          <p:nvPr>
            <p:ph type="body" idx="1"/>
          </p:nvPr>
        </p:nvSpPr>
        <p:spPr/>
        <p:txBody>
          <a:bodyPr/>
          <a:lstStyle/>
          <a:p>
            <a:r>
              <a:t>在线课程和培训</a:t>
            </a:r>
          </a:p>
        </p:txBody>
      </p:sp>
      <p:sp>
        <p:nvSpPr>
          <p:cNvPr id="4" name="Content Placeholder 3"/>
          <p:cNvSpPr>
            <a:spLocks noGrp="1"/>
          </p:cNvSpPr>
          <p:nvPr>
            <p:ph sz="half" idx="2"/>
          </p:nvPr>
        </p:nvSpPr>
        <p:spPr/>
        <p:txBody>
          <a:bodyPr/>
          <a:lstStyle/>
          <a:p>
            <a:r>
              <a:t>1. 创建在线课程和培训，以满足不同类型客户的需求，并提供灵活性，让客户可以在任何时间、任何地点学习体育教育知识和技能。</a:t>
            </a:r>
          </a:p>
          <a:p>
            <a:r>
              <a:t>2. 将在线课程和培训与其他促销活动结合起来，如折扣和优惠券，以吸引更多潜在客户报名学习。</a:t>
            </a:r>
          </a:p>
          <a:p>
            <a:r>
              <a:t>3. 提供在线学习平台，让客户可以轻松访问和学习在线课程和培训，并获得相关证书或认证。</a:t>
            </a:r>
          </a:p>
        </p:txBody>
      </p:sp>
      <p:sp>
        <p:nvSpPr>
          <p:cNvPr id="5" name="Text Placeholder 4"/>
          <p:cNvSpPr>
            <a:spLocks noGrp="1"/>
          </p:cNvSpPr>
          <p:nvPr>
            <p:ph type="body" idx="3"/>
          </p:nvPr>
        </p:nvSpPr>
        <p:spPr/>
        <p:txBody>
          <a:bodyPr/>
          <a:lstStyle/>
          <a:p>
            <a:r>
              <a:t>体育教育行业活动</a:t>
            </a:r>
          </a:p>
        </p:txBody>
      </p:sp>
      <p:sp>
        <p:nvSpPr>
          <p:cNvPr id="6" name="Content Placeholder 5"/>
          <p:cNvSpPr>
            <a:spLocks noGrp="1"/>
          </p:cNvSpPr>
          <p:nvPr>
            <p:ph sz="half" idx="4"/>
          </p:nvPr>
        </p:nvSpPr>
        <p:spPr/>
        <p:txBody>
          <a:bodyPr/>
          <a:lstStyle/>
          <a:p>
            <a:r>
              <a:t>1. 积极参与体育教育行业活动，如行业展览、研讨会和会议，以与潜在客户建立联系，并展示体育教育产品或服务。</a:t>
            </a:r>
          </a:p>
          <a:p>
            <a:r>
              <a:t>2. 在体育教育行业活动中，提供免费的体育教育课程或演示，以吸引潜在客户的兴趣，并让他们了解体育教育产品或服务的优势和好处。</a:t>
            </a:r>
          </a:p>
          <a:p>
            <a:r>
              <a:t>3. 与其他体育教育行业专家合作，共同组织和参与行业活动，以扩大体育教育行业的影响范围，并吸引更多潜在客户。</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https://d.book118.com/376111121201010044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中国体育教育行业促销背景分析</vt:lpstr>
      <vt:lpstr>中国体育教育行业促销背景分析</vt:lpstr>
      <vt:lpstr>中国体育教育行业促销背景分析</vt:lpstr>
      <vt:lpstr>中国体育教育行业促销背景分析</vt:lpstr>
      <vt:lpstr>明确中国体育教育行业目标市场</vt:lpstr>
      <vt:lpstr>明确中国体育教育行业目标市场</vt:lpstr>
      <vt:lpstr>明确中国体育教育行业目标市场</vt:lpstr>
      <vt:lpstr>明确中国体育教育行业目标市场</vt:lpstr>
      <vt:lpstr>确定中国体育教育行业促销目标</vt:lpstr>
      <vt:lpstr>确定中国体育教育行业促销目标</vt:lpstr>
      <vt:lpstr>选择中国体育教育行业促销渠道</vt:lpstr>
      <vt:lpstr>选择中国体育教育行业促销渠道</vt:lpstr>
      <vt:lpstr>选择中国体育教育行业促销渠道</vt:lpstr>
      <vt:lpstr>选择中国体育教育行业促销渠道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2024-09-13T05:03:51.393</cp:lastPrinted>
  <dcterms:created xsi:type="dcterms:W3CDTF">2024-09-12T21:03:51Z</dcterms:created>
  <dcterms:modified xsi:type="dcterms:W3CDTF">2024-09-12T21:03:53Z</dcterms:modified>
</cp:coreProperties>
</file>