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82568D-438B-4CB3-BD87-EE4426274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D267E4-5AC2-4C6C-A633-5FE82F623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3DFE44-65F6-4001-BBC2-AE94B8E3E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804AB0-18F7-490D-ACAC-70B3A1F19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632D150-8E01-41CC-BE6B-96825ACF6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37E7CD-6571-48B0-9CD4-19B5195556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E71BF8-E9B3-44B6-A097-7361D179A7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E93450-13DE-461A-8102-E262161E54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978C31-417F-4717-9269-C464A8175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ADCFF4-A2F5-47CB-AF4F-6FAAD5A30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87C7A9-66BF-4A9A-960D-8995789CCF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13141025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消防施工中的室内可燃物储存管理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室内可燃物储存管理的基本原则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消防施工中的可燃物储存管理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室内可燃物储存的风险与应对措施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室内可燃物储存管理不当易引发火灾事故，造成人员伤亡和财产损失。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随着城市化进程的加速，建筑物的密集程度和可燃物种类不断增加，室内可燃物储存管理成为消防施工中的重要环节。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探讨室内可燃物储存管理的有效措施，降低火灾事故发生的风险。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保障人民群众生命财产安全，促进消防施工行业的健康发展。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室内可燃物储存管理的基本原则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储存区域应具备足够的空间，以便进行消防设施的布置和消防通道的设置。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储存区域应远离人员密集区域，如办公室、休息室等，以降低火灾风险。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储存区域应设置在建筑物的下风向或侧风向，以减少火灾蔓延的风险。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储存区域的划分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可燃物应按照其燃烧特性进行分类储存，如易燃、可燃和难燃等。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可燃物应存放在指定的防火区域内，并保持与火源和热源的安全距离。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可燃物应堆放整齐，并保持适当的通风，以防止自燃和爆炸。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551" r="14551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可燃物分类与储存规定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储存区域与建筑物的其他部分之间应设置防火墙、防火门等隔离措施。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可燃物与电气设备、热源等火源之间应保持足够的安全距离。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储存区域周围应有消防通道，以便于火灾发生时进行紧急疏散和灭火。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安全距离与隔离措施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 algn="r">
              <a:lnSpc>
                <a:spcPct val="90000"/>
              </a:lnSpc>
              <a:spcBef>
                <a:spcPts val="375"/>
              </a:spcBef>
            </a:pPr>
            <a:endParaRPr lang="en-US" sz="12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消防施工中的可燃物储存管理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培训施工人员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对参与施工的人员进行可燃物储存管理培训，提高其安全意识和操作技能。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配备消防设施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根据施工现场的实际情况，配备足够的消防设施，如灭火器、消防栓等，确保在发生火情时能够及时处置。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制定可燃物储存管理计划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明确可燃物的种类、数量、储存位置和安全管理措施，确保施工过程中的可燃物储存安全可控。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施工前的准备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定期检查消防设施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在施工过程中，应定期对消防设施进行检查和维护，确保其完好有效。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建立应急预案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针对可能发生的火灾等紧急情况，建立应急预案，明确应急处置流程和责任人，确保在紧急情况下能够迅速响应。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严格执行可燃物储存规定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在施工过程中，应严格按照可燃物储存管理计划进行操作，不得随意改变可燃物的种类、数量和储存位置。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施工过程中的管理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https://d.book118.com/376113141025010054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2024-09-21T03:33:04.741</cp:lastPrinted>
  <dcterms:created xsi:type="dcterms:W3CDTF">2024-09-20T19:33:04Z</dcterms:created>
  <dcterms:modified xsi:type="dcterms:W3CDTF">2024-09-20T19:33:06Z</dcterms:modified>
</cp:coreProperties>
</file>