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69C7DD-A7AD-4A41-917D-EC4787FF8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B3FFF8-36EE-4A3A-BA12-1D72A2C0A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4DB3D8-4771-41F5-9DB3-7DE46EF40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FC5C65-B379-472E-9236-44E47CE3E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341EE9-B16C-41BB-8C29-DB276075F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525249-626B-422A-8E07-C782D08AA1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B8B9E9-30BD-4C2F-968D-65E63987E8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E47C9D-3C5C-4DD5-AED5-FA26E8C02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4F916F-1144-4AFC-A02B-D2FE98969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E001C4-0A63-4AA2-90CD-5B6358C18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5584C5-51F2-4D1C-A7E2-A041B4485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611413211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环境流行病-终结版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环境流行病概述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环境流行病现状分析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环境流行病防控策略与实践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环境流行病挑战与机遇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应对全球环境挑战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随着全球气候变化、环境污染等问题的加剧，环境流行病的发生频率和影响范围也在不断扩大。因此，加强环境流行病的研究和防控，对于应对全球环境挑战具有重要意义。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保障人类健康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环境流行病不仅影响人类的身体健康，还会对社会经济发展造成巨大损失。通过加强环境流行病的监测、预警和防控，可以有效减少疾病的发生和传播，保障人类健康。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推动可持续发展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环境流行病的防控需要全社会的共同努力，包括政府、企业、公众等各方面的参与。通过推动环境流行病的防控工作，可以促进可持续发展，实现经济、社会和环境的协调发展。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介绍环境流行病的概念、分类及危害程度等基础知识。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环境流行病的定义和分类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介绍国际社会在环境流行病防控方面的合作和经验分享，以及我国在国际合作中所发挥的作用和贡献。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国际合作与经验分享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阐述环境流行病的监测方法、预警机制及应对策略等方面的内容。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环境流行病的监测和预警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详细介绍针对不同类型的环境流行病采取的预防和控制措施，包括疫苗接种、个人防护、社区管理等方面的内容。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环境流行病的防控措施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环境流行病概述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环境流行病是指由于环境因素（包括物理、化学和生物因素）引起的、在人群中广泛传播的疾病。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根据病因和传播途径的不同，环境流行病可分为大气污染型、水体污染型、土壤污染型和食品污染型等。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环境流行病的发病与环境污染密切相关，如工业废气、汽车尾气、农药残留等。此外，气候变化、生态破坏等也是重要原因。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长期暴露在污染环境中、免疫力低下、不良生活习惯（如吸烟、酗酒）等都会增加患环境流行病的风险。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25" r="146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4625" r="4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环境流行病的临床表现多样，可能包括呼吸系统症状（如咳嗽、呼吸困难）、消化系统症状（如恶心、呕吐）、神经系统症状（如头痛、失眠）等。严重时可能导致癌症、生殖系统疾病等。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诊断环境流行病需要综合考虑患者的症状、体征、病史以及环境监测数据等信息。常用的诊断方法包括问卷调查、现场调查、实验室检测等。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环境流行病现状分析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9042" r="290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疾病负担沉重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环境流行病给全球公共卫生系统带来了沉重负担，对经济发展和社会稳定造成严重影响。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流行范围广泛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环境流行病在全球范围内均有发生，涉及多个国家和地区，影响人群广泛。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发病率上升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随着全球工业化和城市化的加速发展，环境流行病的发病率呈上升趋势。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全球范围内流行情况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8417" r="2841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不同国家和地区的环境流行病发病情况存在显著差异，与当地的自然环境、社会经济条件、生活方式等因素有关。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地区性差异显著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发展中国家由于环境卫生条件较差、医疗资源匮乏等原因，环境流行病的发病率和死亡率往往更高。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发展中国家受影响更大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随着全球城市化进程的加速，城市人口密集、环境污染严重等问题使得城市成为环境流行病的高发区。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城市化进程中的挑战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地区性差异及特点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包括空气污染、水污染、土壤污染等，这些环境因素对人体健康产生直接或间接的影响，导致环境流行病的发生。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生活方式因素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不良的生活方式，如吸烟、酗酒、缺乏运动等，也会增加环境流行病的发病风险。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全球化因素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全球化进程中的人口流动、贸易增加等因素使得环境流行病的传播速度和范围不断扩大。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社会经济因素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贫困、教育水平低、医疗资源不足等社会经济因素也是环境流行病发生的重要原因。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https://d.book118.com/376114132110010045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2024-09-14T03:51:36.452</cp:lastPrinted>
  <dcterms:created xsi:type="dcterms:W3CDTF">2024-09-13T19:51:36Z</dcterms:created>
  <dcterms:modified xsi:type="dcterms:W3CDTF">2024-09-13T19:51:38Z</dcterms:modified>
</cp:coreProperties>
</file>