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C7B2ADE-6A75-4824-A006-4C8C795CB79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6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7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BCA364-29C7-4F42-841C-14D56D771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30ECC-C04C-49D5-AD77-58C395B75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8DF49C-FF71-4525-A8EB-18F4B0837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40D381-0FC6-4BB0-9525-1C8B80991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F2C705-CC42-477C-927B-0F26774B4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88AF75-D411-4B03-8FF6-5F9CB79C5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F9FBC4-2110-4999-92E0-9745351C9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8077F3-84D2-48C7-AD56-64E421FC9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6C6242-852A-4E12-AFB5-85928849D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4CF59D-32A2-4238-B012-3913286EB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A0498-7650-4EE8-BEDF-4F7A04DE6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503B7B2-64E9-46DE-9AD5-2FE10016839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82E4A4F-6E0B-400A-AD94-14199ED70DC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8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11.png" /><Relationship Id="rId5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115013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个案护理查房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3494880" y="3492360"/>
            <a:ext cx="767880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EB554D">
                <a:alpha val="34000"/>
              </a:srgbClr>
            </a:gs>
            <a:gs pos="100000">
              <a:srgbClr val="FCE8EA">
                <a:alpha val="44000"/>
              </a:srgbClr>
            </a:gs>
          </a:gsLst>
          <a:lin ang="540000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rgbClr val="EB554D">
              <a:alpha val="25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个案护理查房简介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个案护理查房的具体步骤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个案护理查房的实践技巧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个案护理查房中的病人情绪管理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个案护理查房中的风险评估和干预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个案护理查房的总结与展望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个案护理查房简介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什么是个案护理查房？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个案护理查房是指护理人员在责任护士的带领下，对病人进行系统全面的护理观察和评估工作。通过个案护理查房，可以及时发现病情变化，提供病人更有效的护理支持。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9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9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15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个案护理查房的流程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个案护理查房的流程包括准备工作、护理评估、制定护理计划和实施护理措施。在这个流程中，护理人员需要全面观察病人的情况，细致记录并提供必要的护理支持。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35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36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6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个案护理查房的重要性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个案护理查房对于提高病人的护理质量和安全性至关重要。通过及时的查房和评估，可以发现潜在问题并采取相应的护理措施，促进病人康复。护理人员在查房过程中需保持专注和细心，确保病人得到全面的关怀和支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6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81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02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3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个案护理查房的具体步骤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护理评估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护理评估是个案护理查房的第一步，护士需要仔细观察病人的一般情况，评估病人的生命体征，以及了解病人的病史和用药情况。这些信息能够帮助护士更好地了解病人的健康状况，为制定后续护理计划提供依据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8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8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08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实施护理措施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实施护理措施是个案护理查房的核心环节，护士需要按照事先制定的护理计划有条不紊地进行工作。在执行护理措施时，要注重细节，确保每个环节都到位。同时，护士需注意观察病人的反应，及时调整护理措施，以确保病人得到最好的护理服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2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2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4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0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1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2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3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个案护理查房的记录与总结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4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25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5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76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7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8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79" name="Picture 5" descr="C:/Users/Administrator/Desktop/ppt模板/图片素材/真人/QQ截图20240310101913.pngQQ截图20240310101913"/>
          <p:cNvPicPr/>
          <p:nvPr/>
        </p:nvPicPr>
        <p:blipFill>
          <a:blip r:embed="rId2"/>
          <a:srcRect t="4907" b="4907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280" name="Picture 6" descr="C:/Users/Administrator/Desktop/ppt模板/图片素材/真人/91d78118884c4e968e9e5ddf35220eb1.jpg91d78118884c4e968e9e5ddf35220eb1"/>
          <p:cNvPicPr/>
          <p:nvPr/>
        </p:nvPicPr>
        <p:blipFill>
          <a:blip r:embed="rId3"/>
          <a:srcRect t="2640" b="2640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281" name="Picture 7" descr="C:/Users/Administrator/Desktop/ppt模板/图片素材/真人/QQ截图20240310102814.pngQQ截图20240310102814"/>
          <p:cNvPicPr/>
          <p:nvPr/>
        </p:nvPicPr>
        <p:blipFill>
          <a:blip r:embed="rId4"/>
          <a:srcRect t="9328" b="9328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282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记录查房结果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3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详细记录病人的情况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记录治疗过程中的重点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4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总结和评估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对护理工作进行总结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评估护理效果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团队共享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与团队成员分享经验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互相学习共同进步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8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03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89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个案护理查房的实践技巧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有效沟通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在个案护理查房中，善于倾听病人的需求和意见是非常重要的。同时，护理人员需要以温和细致的态度与病人交流，用简单易懂的语言解释护理措施，建立起良好的沟通关系，为病人提供更好的护理服务。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https://d.book118.com/376115013040010103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13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个案护理查房</vt:lpstr>
      <vt:lpstr>目录</vt:lpstr>
      <vt:lpstr>第1章 个案护理查房简介</vt:lpstr>
      <vt:lpstr>什么是个案护理查房？</vt:lpstr>
      <vt:lpstr> </vt:lpstr>
      <vt:lpstr>个案护理查房的重要性</vt:lpstr>
      <vt:lpstr>第2章 个案护理查房的具体步骤</vt:lpstr>
      <vt:lpstr>护理评估</vt:lpstr>
      <vt:lpstr> </vt:lpstr>
      <vt:lpstr>个案护理查房的记录与总结</vt:lpstr>
      <vt:lpstr>第3章 个案护理查房的实践技巧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2024-09-28T09:57:15.289</cp:lastPrinted>
  <dcterms:created xsi:type="dcterms:W3CDTF">2024-09-28T01:57:15Z</dcterms:created>
  <dcterms:modified xsi:type="dcterms:W3CDTF">2024-09-28T01:57:17Z</dcterms:modified>
</cp:coreProperties>
</file>