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A433E-90E5-4C11-B86A-852E4F380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E56BB-6055-4D40-83E0-F2832A03F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CD957-676F-4E07-A4A6-E80E1E1E8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0DF6B-B6D8-4F82-AF61-33C33C6A3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670F0A-E1EF-43F7-AE63-70956BB6A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C9FD3C-3C65-4A85-976C-A42090FF6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2C18A-8A05-4E27-848A-8BC6503C8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0C8A1-4528-4F8D-B7BB-1F60C85DE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448BF-A931-4348-BDFC-F8791EFA9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ECB2A-5322-431C-B24E-690D98194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6B2D7-3499-4EE4-A329-D19A85FFF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2123013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高速铁路客运规章-高铁中型及以上车站服务量规范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高铁中型及以上车站概述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服务量规范制定原则与依据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服务量规范内容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服务量规范实施与监管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服务量规范效果评估与改进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近年来，我国高速铁路建设取得了举世瞩目的成就，高铁网络日益完善，为旅客提供了更加便捷、舒适的出行方式。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高速铁路的快速发展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随着高铁客运市场的不断扩大和旅客对服务质量要求的提高，制定高铁中型及以上车站服务量规范显得尤为重要。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服务质量提升的需求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通过制定服务量规范，可以明确车站服务人员的职责和行为准则，提高服务效率和质量，为旅客提供更加优质的服务体验。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规范服务行为、提高服务效率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提升旅客满意度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规范车站服务人员的行为和服务流程，提高旅客对高铁服务的满意度和信任度。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促进高铁客运市场健康发展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通过提高服务质量，增强高铁客运的市场竞争力，推动高铁客运市场持续、健康发展。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统一服务标准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通过制定统一的服务量规范，确保高铁中型及以上车站提供一致、优质的服务，提升高铁客运整体形象。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规章制定目的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高铁中型及以上车站概述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高速铁路车站定义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高速铁路车站是在高速铁路线路上，为旅客提供乘降、换乘和行李、包裹承运等服务的场所。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车站分类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根据车站的日均上下车及换乘旅客数量和车站所在位置等因素，将高速铁路车站分为特大型、大型、中型和小型四类。其中，中型及以上车站具有较高的旅客吞吐量和较为完善的服务设施。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车站定义与分类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多功能性强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中型及以上车站除了提供基本的乘降服务外，还具备换乘、旅游集散、商业服务等多种功能，为旅客提供多元化的服务体验。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旅客流量大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中型及以上车站通常位于经济较为发达、人口密集的城市或地区，旅客流量较大，需要高效、安全、便捷的服务来满足旅客出行需求。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服务设施完善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中型及以上车站配备了较为完善的服务设施，如售票窗口、自动售（取）票机、候车室、餐饮、卫生间等，为旅客提供舒适、便捷的候车环境。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信息化程度高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中型及以上车站普遍采用信息化技术，如电子显示屏、广播系统、监控系统等，实现车站信息的实时更新和发布，提高服务效率和旅客满意度。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中型及以上车站特点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服务量规范制定原则与依据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服务量规范的制定应基于科学的方法和合理的数据分析，确保规范的科学性和可行性。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保障旅客和工作人员的安全是首要任务，规范应明确安全标准和应急措施，确保服务过程的安全可靠。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便捷高效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规范应以提高服务效率和质量为目标，优化服务流程，减少旅客等待时间和提高服务满意度。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确保服务量规范的制定和执行对所有相关方都公平公正，不偏袒任何一方。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服务量规范的制定应符合国家相关法律法规的要求，如《铁路法》、《铁路安全管理条例》等。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充分考虑旅客的需求和期望，以提升旅客满意度为出发点，制定更加人性化的服务量规范。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旅客需求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参考铁路行业相关标准和规范，如《铁路车站服务质量规范》、《铁路旅客运输服务质量标准》等。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结合高铁中型及以上车站的实际情况，包括车站规模、客流量、设施设备等因素，制定切实可行的服务量规范。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车站实际情况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制定依据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服务量规范内容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根据车站客流量合理设置售票窗口数量，确保旅客购票等待时间不超过规定标准。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售票窗口设置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售票设备配置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售票员服务质量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配备足够数量的自动售票机和取票机，提供便捷的自助购票服务。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售票员应热情周到，提供准确的票务信息和咨询服务。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售票服务量规范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https://d.book118.com/376121230131010042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2024-09-10T01:10:06.423</cp:lastPrinted>
  <dcterms:created xsi:type="dcterms:W3CDTF">2024-09-09T17:10:06Z</dcterms:created>
  <dcterms:modified xsi:type="dcterms:W3CDTF">2024-09-09T17:10:08Z</dcterms:modified>
</cp:coreProperties>
</file>