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190515-EBAC-455C-B256-D67F3C378A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02E168-60BE-4756-A5FB-B62E28143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1841EC-8799-4701-9A89-B7E416162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8AE602-ADB7-4A91-BD8D-1D76A90B2C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C725450-8D1A-4002-ADBF-8946937C4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A152F0-E02B-48BA-BDAF-6CD86D2632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FDB0958-80C6-4EC5-ABCA-A8E3BCCDDF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ADA02-E2EA-4E66-8F0C-B05DF4F2D1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F20C1D-D1F9-4172-A3FA-B8A3FD83F1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3E35A0-108D-494F-A483-532BD21C7C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C141E5-6CB3-4913-B20E-C72FDE0B4D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6122052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建立高效团队文化优化经理人的团队文化和价值观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团队文化概述与重要性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诊断现有团队文化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制定高效团队文化愿景与价值观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优化经理人领导风格与行为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建立有效沟通机制和信任关系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激励团队成员积极参与和投入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持续改进并评估效果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团队文化概述与重要性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9056" r="290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338" r="2333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团队文化是指团队成员共同遵循的行为准则、价值观念和工作方式，是团队内部形成的一种独特氛围和风格。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具有独特性、稳定性、传承性和可塑性，能够影响团队成员的思维模式和行为习惯。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团队文化定义及特点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高效团队文化能够增强团队成员之间的归属感和认同感，提高团队的凝聚力。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提升团队凝聚力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促进团队协作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010" r="1001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高效团队文化强调团队成员之间的协作和配合，有利于形成协同工作的氛围。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高效团队文化能够激发团队成员的工作热情和创造力，提高工作效率和绩效。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高效团队文化对组织影响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经理人需要制定明确的团队文化战略，明确团队文化的目标、愿景和价值观。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制定团队文化战略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经理人需要以身作则，成为团队文化的践行者和倡导者，为团队成员树立榜样。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树立榜样作用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经理人需要引导团队成员积极参与团队文化的建设和维护，形成共同的认知和行为习惯。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引导团队成员参与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经理人角色在塑造团队文化中作用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诊断现有团队文化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根据团队成员的互动方式、工作风格、价值观等特征，识别当前团队文化是属于创新型、协作型、竞争型还是传统型。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团队文化类型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深入了解每种团队文化类型的特征，如创新型文化注重创意和自由度，协作型文化强调团队合作和沟通，竞争型文化重视业绩和竞争，传统型文化则强调规范和稳定。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文化特征分析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识别当前团队文化类型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评估现有团队文化在促进团队合作、提高员工满意度、推动创新等方面的优点，如协作型文化有助于提高团队凝聚力和工作效率。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识别现有团队文化中存在的问题和不足，如竞争型文化可能导致过度竞争和团队分裂，创新型文化可能缺乏规范和纪律。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评估现有团队文化优缺点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缺点分析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优点分析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员工调查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通过问卷调查、访谈等方式了解员工对当前团队文化的看法和感受，收集员工的意见和建议。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分析员工对团队文化的需求和期望，如更好的沟通、更多的合作机会、更加公平公正的竞争环境等。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5375" r="15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了解员工需求与期望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制定高效团队文化愿景与价值观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建立一种以高效协作为核心的文化，使团队成员能够迅速响应并有效合作，以实现共同目标。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高效协作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鼓励团队成员积极提出新想法和解决方案，以促进持续创新和改进。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创造一个支持个人和团队成长的环境，使团队成员能够不断学习和进步。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共同成长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明确高效团队文化愿景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94" b="489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确立符合组织战略发展价值观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诚信正直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强调诚信和正直的重要性，要求团队成员遵守道德规范和法律法规，保持诚实和透明。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将客户满意作为首要任务，注重提供优质服务和产品，以满足客户需求。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致力于追求卓越和成功，鼓励团队成员设定高标准并努力实现目标。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激励与认可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通过奖励和认可机制，鼓励员工践行团队文化的愿景和价值观，增强他们的归属感和责任感。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与员工进行充分沟通，解释团队文化的愿景和价值观，确保他们理解并认同这些理念。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领导力垂范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领导者要以身作则，成为团队文化的典范，通过自己的行为和态度展示对愿景和价值观的承诺。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获得员工对愿景和价值观认同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优化经理人领导风格与行为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https://d.book118.com/376122052043010031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2024-08-29T16:01:24.758</cp:lastPrinted>
  <dcterms:created xsi:type="dcterms:W3CDTF">2024-08-29T08:01:24Z</dcterms:created>
  <dcterms:modified xsi:type="dcterms:W3CDTF">2024-08-29T08:01:27Z</dcterms:modified>
</cp:coreProperties>
</file>