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86AD28-722A-464F-AC14-5363E55479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3D141-1506-400C-8881-0ACA667EC9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F5FC92-2725-4E29-98CA-28D64FA401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4BC5490-5598-4C46-95EC-E283FD09D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93ABCA-B001-4846-B4D6-7A79CCBCA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234004-2F1E-43F7-8AF4-CA1FBCB4F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E98284-6E86-439E-830C-06E5718F1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262EA-64ED-40D4-A54F-1429F9AFE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768FF4-9FFD-4594-B006-F21C7B149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D3D921-D445-4955-9C21-D411CCEA6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D4231D-8E1A-45A3-ABDD-746AE85260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221231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夏日如何预防中暑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什么是中暑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中暑的急救措施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如何预防和治疗中暑的并发症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如何降低中暑的风险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什么是中暑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中暑的定义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中暑是指在高温环境下，人体因长时间受到热辐射或湿热空气影响，导致体内热量过度积蓄，无法及时散发，进而引发一系列生理功能紊乱的现象。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中暑是一种紧急状况，如不及时处理，可能引发严重后果，甚至危及生命。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998" r="1999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63" r="1286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32" r="1873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10" r="1691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中暑的症状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体温迅速升高至38℃以上，伴有皮肤潮红、脉搏加快等症状。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头部剧烈疼痛，伴有眩晕感，恶心、呕吐等症状。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呼吸急促、心跳加速，严重时可能出现呼吸衰竭。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由于体内水分和电解质失衡，可能导致肌肉痉挛或抽筋。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高热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头痛、眩晕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呼吸困难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肌肉痉挛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中暑的严重性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中暑可能导致多器官功能衰竭，如不及时救治，可能危及生命。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中暑后恢复期较长，容易引发其他并发症，如心脑血管疾病等。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中暑对人体的健康危害极大，尤其是对于老年人、儿童、孕妇和身体虚弱的人来说更加危险。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中暑的原因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高温环境下，人体通过出汗来散热，如果环境温度过高，汗液蒸发速度减慢，散热效果降低，容易导致中暑。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湿度也是影响人体散热的重要因素，高湿度环境下汗液蒸发更加困难，增加了中暑的风险。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高温环境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长时间暴露在阳光下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长时间暴露在阳光下，人体受到紫外线的过度照射，容易引起体内温度升高，导致中暑。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阳光下活动时，如果没有做好防晒措施，如穿长袖衣服、戴帽子等，也容易引发中暑。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人体通过汗液蒸发来散热，如果水分摄入不足，汗液分泌量减少，散热效果降低，容易引起中暑。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在高温环境下工作或运动时，更需要注意及时补充水分，以免发生脱水。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水分摄入不足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身体疲劳时，人体调节体温的能力下降，容易引发中暑。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长时间连续工作或运动时，应适当休息，避免身体过度疲劳。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身体疲劳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预防中暑的方法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水是人体的重要组成部分，保持水分充足是预防中暑的关键。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炎热的夏季，人体容易出汗，导致水分流失，因此需要及时补充水分。建议每天至少喝8杯水，如果进行户外活动，则需要增加饮水量。同时，还可以适当补充含有电解质和糖分的运动饮料，以补充因出汗而流失的盐分和能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保持水分充足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长时间暴露在阳光下容易导致中暑，应尽量避免。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减少在烈日下活动的时间，特别是在上午10点至下午4点之间，此时太阳辐射最强，阳光中的紫外线对皮肤伤害也最大。如果必须进行户外活动，应尽量选择阴凉的地方，并穿着长袖衣服、戴帽子和太阳镜等防护措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避免长时间暴露在阳光下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穿着透气、轻便、宽松的衣物有助于预防中暑。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选择棉质、麻质等透气性好的衣物，避免穿着合成纤维或紧身衣物导致汗液不易蒸发。同时，衣物颜色应尽量浅色，以减少吸热。此外，还可以选择佩戴防晒霜、太阳镜等防护用品，以减少紫外线对皮肤的伤害。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选择适当的衣物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https://d.book118.com/376122123111010034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2024-09-03T14:25:29.646</cp:lastPrinted>
  <dcterms:created xsi:type="dcterms:W3CDTF">2024-09-03T06:25:29Z</dcterms:created>
  <dcterms:modified xsi:type="dcterms:W3CDTF">2024-09-03T06:25:31Z</dcterms:modified>
</cp:coreProperties>
</file>