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CF3F1-2EE1-44C6-815E-B8BBD44CF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DD63E-DC11-4E2E-974F-DBA53C0C3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F9B2C-1D78-45EF-B1E1-0A62DAFE0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9442F8-081E-4553-8089-548E43E0C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46A79F-71B6-46E1-8B7D-E9E386A2B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4E8A5A-B4B3-46BD-99E4-638902A79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044F0D-B3E7-489B-85B5-758C365EB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E3129-1F7A-41C1-B57E-1C3A296AD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8D321F-552C-4ACF-9441-339C89051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9DCE4B-240C-473C-A2FE-879A22E8F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47A28-0D26-4AF5-BB3E-682D47C74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122214045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街道居民手工活动策划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82" r="2508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通过手工活动，为居民提供一个交流和互动的平台，增进彼此的了解和友谊。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促进社区居民之间的交流与互动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鼓励居民参与手工制作，培养他们的动手能力和创造力，丰富精神文化生活。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提升居民的手工技能和创造力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将传统的手工艺与现代生活相结合，让居民在活动中感受传统文化的魅力，传承民族文化。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传承和弘扬传统文化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通过手工活动，营造一个和谐、温馨、有爱的社区氛围，提升居民的归属感和幸福感。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营造和谐美好的社区氛围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社区内居民年龄、职业、文化背景各异，对手工活动的需求和兴趣也不尽相同。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社区居民结构多样化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由于各种原因，部分居民可能对手工制作不太了解，也缺乏参与的兴趣和动力。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部分居民对手工活动缺乏了解和兴趣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目前社区内可能缺乏专门的手工活动组织或资源，需要加以整合和利用。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社区内缺乏相应的活动组织和资源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社区现状与需求分析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活动主题应与街道居民的兴趣和需求相关，能够吸引居民的参与和关注。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主题明确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活动主题应具有一定的创新性，能够为居民带来新的体验和感受。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主题创新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667" r="13667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活动主题应易于宣传和推广，能够通过各种渠道传播给更多的居民。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主题宣传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活动主题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https://d.book118.com/376122214045010103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2024-09-28T11:47:14.237</cp:lastPrinted>
  <dcterms:created xsi:type="dcterms:W3CDTF">2024-09-28T03:47:14Z</dcterms:created>
  <dcterms:modified xsi:type="dcterms:W3CDTF">2024-09-28T03:47:15Z</dcterms:modified>
</cp:coreProperties>
</file>