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69A8-57DD-4BC2-8E73-787FEDF5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FB10F-EFA6-4A95-AD9E-6323E6C8E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9B954-DBF6-4026-A518-E203C5353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AC732-2E63-4F13-96EF-60573542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CF56D-3598-4440-9A2D-1B7DC139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F5BA3-5145-40C7-BF1F-49A999BA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5D68D-0963-42DB-929A-01B857EE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54B12-7427-443B-92F8-6106F9AC4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E9B39-27F3-4F51-BE33-5F60E39B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E5FBA-D9AD-48C3-AB3A-067EAAFF8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A7A74-A68B-4EC7-ABA8-243EC6571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2215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新生儿肺炎登记制度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新生儿肺炎登记制度的重要性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新生儿肺炎登记制度的内容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新生儿肺炎登记制度的实施与监管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新生儿肺炎登记制度的改进与发展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新生儿肺炎登记制度案例分析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新生儿肺炎是指新生儿期发生的肺部炎症，通常由细菌、病毒或支原体等感染引起。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新生儿肺炎可分为吸入性肺炎和感染性肺炎两大类，吸入性肺炎通常是由于羊水、胎粪或乳汁等吸入肺部引起，感染性肺炎则是由细菌、病毒等病原体感染引起。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54" r="297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新生儿肺炎的症状可能包括发热、咳嗽、气促、呼吸困难、发绀等，但新生儿表达能力有限，因此症状可能不明显或不典型。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体征可能包括肺部啰音、呼吸急促、鼻翼煽动等，严重时可能出现三凹征（胸骨上窝、锁骨上窝和肋间隙明显凹陷）。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新生儿肺炎的诊断主要依据临床症状、体征和实验室检查，如X线胸片、血常规等。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新生儿肺炎需要与其他引起呼吸困难的疾病进行鉴别，如先天性心脏病、新生儿窒息等。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新生儿肺炎登记制度的重要性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及时发现并发症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登记制度有助于医生及时发现新生儿肺炎可能引发的并发症，如心脏疾病、肺部感染等，以便采取相应的治疗措施。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监测病情进展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通过定期更新登记信息，医生可以监测新生儿肺炎的病情进展，了解治疗效果，为调整治疗方案提供参考。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记录新生儿肺炎的症状和体征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通过登记制度，医生可以详细记录新生儿肺炎的症状和体征，如发热、咳嗽、呼吸困难等，为诊断提供依据。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提高诊断准确率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制定标准治疗方案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新生儿肺炎登记制度可以促进制定标准化的治疗方案，确保所有新生儿肺炎患者得到一致的治疗。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登记制度可以促进儿科医生、护士和其他医疗专业人员的协作，共同制定和执行治疗方案。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监测抗生素使用情况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登记制度可以监测抗生素的使用情况，避免过度使用或滥用抗生素，提高治疗的有效性和安全性。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规范治疗流程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通过新生儿肺炎登记制度，医生可以早期发现并干预可能引发并发症的因素，降低并发症的发生率。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登记制度可以促使医生对新生儿肺炎患者进行定期随访，以便及时发现并处理潜在的并发症。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提高预防意识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通过登记制度的宣传和教育作用，可以提高家长和医护人员对新生儿肺炎及其并发症的预防意识。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新生儿肺炎登记制度的内容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填写登记表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确诊为新生儿肺炎后，医生需填写专门设计的登记表，记录患儿的基本信息、病情状况、治疗方案等。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定期上报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登记表填写完毕后，需定期上报至相关部门进行数据汇总和分析。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医生根据新生儿的临床表现和相关检查结果，初步判断是否为新生儿肺炎。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包括患儿的姓名、性别、出生日期、出生体重、母亲孕期状况等。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记录患儿的临床表现、症状、体征、实验室检查结果等。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记录患儿的治疗方案、用药情况、治疗效果等。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记录患儿的随访时间、随访内容、随访结果等。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https://d.book118.com/376122215042010052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2024-09-18T11:46:29.163</cp:lastPrinted>
  <dcterms:created xsi:type="dcterms:W3CDTF">2024-09-18T03:46:29Z</dcterms:created>
  <dcterms:modified xsi:type="dcterms:W3CDTF">2024-09-18T03:46:31Z</dcterms:modified>
</cp:coreProperties>
</file>