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F78419-7CEB-491B-918C-0F920E03A8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FC2A64-6158-47EF-AA4A-FB7205C59A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B80D07-FD6C-4CAB-941A-3C600966FF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6562CF-6900-4422-881D-9CA2BFD813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7EFBC36-CCD1-4A88-A7E0-CEE55F1067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EE2E82D-4F30-483F-B8A4-5024DD0F56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595A1E4-F090-43E0-B514-31CA78D0DC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7D4BCC-E095-4D0B-AC8B-F46A007D3F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0C468B-34C1-402C-8A71-98CD5791EA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1563D9-F770-4C3A-8D9A-C2B902CF5B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F17A0A-F095-4786-852F-3B7C1ECE35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6123021202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休克护理查房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休克护理概述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休克护理评估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休克护理措施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休克并发症的预防与处理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休克护理案例分享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休克护理概述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休克是一种由于各种原因导致的急性循环障碍，引起组织灌注不足，进而引发细胞代谢紊乱和功能受损的病理生理状态。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休克定义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休克可以根据病因、病理生理机制和血流动力学特点进行分类，如低血容量性休克、心源性休克、分布性休克、梗阻性休克等。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休克分类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休克时，由于有效循环血容量减少，组织灌注不足，导致细胞代谢紊乱和功能受损，进而引发一系列病理生理改变，如微循环障碍、炎症反应、应激反应等。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休克病理生理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休克定义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休克护理措施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根据休克程度和病因，及时补充血容量，维持有效循环血容量。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密切监测患者的血压、心率、呼吸、体温等生命体征，以及尿量、神志等变化。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观察患者皮肤温度、湿度、色泽等变化，以及有无酸中毒、电解质紊乱等情况。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及时处理各种并发症，如感染、肾功能不全等，以降低死亡率。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补充血容量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监测生命体征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观察病情变化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预防并发症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休克护理评估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血压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心率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体温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生命体征评估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1453" r="1145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609" r="1260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监测血压变化，判断休克程度及治疗效果。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观察心率变化，评估休克对心脏功能的影响。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观察呼吸频率、深度及血氧饱和度，判断呼吸功能。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监测体温变化，预防感染和低体温。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血常规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血生化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凝血功能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心电图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实验室检查指标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了解红细胞、白细胞和血小板数量及功能。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了解凝血因子活性，预防出血和血栓形成。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检测电解质、血糖、肾功能等指标，评估内环境稳定。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监测心脏电生理变化，预防心律失常。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208" b="17208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观察患者是否清醒，有无昏迷或意识障碍。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意识状态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观察皮肤颜色、温度及湿度，判断微循环状态。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皮肤色泽与温度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监测尿量变化，评估肾脏功能及休克纠正情况。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尿量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观察出血部位、出血量及止血效果，预防失血性休克。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出血情况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护理观察要点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休克护理措施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休克患者需要一个安静的环境，避免噪音和过度刺激，以免加重病情。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保持安静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292" r="142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保持温暖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000" r="15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抬高下肢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休克患者可能出现低体温，应保持室内温暖，注意保暖，避免患者受凉。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将患者的下肢抬高，有利于增加回心血量和改善脑部供血。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体位与环境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https://d.book118.com/376123021202010101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2024-09-26T06:58:21.506</cp:lastPrinted>
  <dcterms:created xsi:type="dcterms:W3CDTF">2024-09-25T22:58:21Z</dcterms:created>
  <dcterms:modified xsi:type="dcterms:W3CDTF">2024-09-25T22:58:23Z</dcterms:modified>
</cp:coreProperties>
</file>