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16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3DFE1-84E3-4AD5-9876-304C755CE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767D3B-30F4-4D86-A246-53DB81EBE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183AA-69D1-40B8-B10F-94F879C97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4EE613-B3A3-4EE4-ABC9-998648EBD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16159A-725F-495B-891F-C82EBACAD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9AE7E-33CC-44C4-8C13-68F3E0ED3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805E7-9858-41CD-AE6B-6D549DED2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C9502-2226-4720-888A-A6B7443B5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9DA09B-1536-427F-90A3-C14610AB7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449F99-2CF1-424B-9487-2BFF94093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17A497-8FFF-4C63-9F69-73BB781AB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155" r:id="rId2"/>
    <p:sldLayoutId id="2147486156" r:id="rId3"/>
    <p:sldLayoutId id="2147486157" r:id="rId4"/>
    <p:sldLayoutId id="2147486158" r:id="rId5"/>
    <p:sldLayoutId id="2147486159" r:id="rId6"/>
    <p:sldLayoutId id="2147486160" r:id="rId7"/>
    <p:sldLayoutId id="2147486161" r:id="rId8"/>
    <p:sldLayoutId id="2147486162" r:id="rId9"/>
    <p:sldLayoutId id="2147486163" r:id="rId10"/>
    <p:sldLayoutId id="2147486164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23203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2023年度知识管理体系建设总结PPT模板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知识管理体系建设背景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知识管理体系建设内容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知识管理体系建设成果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知识管理体系建设问题与改进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知识管理体系建设总结与展望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https://d.book118.com/376123203140010035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2023年度知识管理体系建设总结PPT模板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2024-09-05T11:50:14.032</cp:lastPrinted>
  <dcterms:created xsi:type="dcterms:W3CDTF">2024-09-05T03:50:14Z</dcterms:created>
  <dcterms:modified xsi:type="dcterms:W3CDTF">2024-09-05T03:50:16Z</dcterms:modified>
</cp:coreProperties>
</file>