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3A76F-0240-4343-B0A0-1BFE76EB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4580F-832B-4218-9E71-3A9F036CB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C685F-B57C-45B3-82B7-BE935B23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7BBDC-6411-4D28-B60D-E2A2070E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5B5F0-1770-4ED9-A182-4B7478D9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E63B7-1AC3-433E-BF48-4B2DBEAE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B06B7-347B-4389-A406-2D9D2DD0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37155-BDD6-4097-98D5-2CF9C012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C076E-E659-4D38-94BD-D3CC4FF92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F5B2-E23D-47DB-8641-48DCAC4C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CF04B-6087-4858-9A35-7F55F10E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0140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心脑血管疾病的健康评估与作息管理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作息管理原则与建议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药物治疗与非药物治疗选择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预防措施及康复期管理建议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评估个体心脑血管健康状况，提供针对性的作息管理建议，以降低心脑血管疾病风险。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心脑血管疾病已成为全球范围内的主要健康问题，不良的生活习惯和环境因素是其重要诱因。通过健康评估和作息管理，可有效预防和控制心脑血管疾病。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作息管理原则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本次评估将涵盖心脑血管疾病的危险因素、健康状况评估方法、作息管理原则等方面。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通过体格检查、实验室检查等手段，全面评估个体心脑血管系统的健康状况。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包括高血压、高血脂、糖尿病等慢性疾病的患病情况，以及吸烟、饮酒、饮食等生活习惯的影响。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根据评估结果，提出针对性的作息管理建议，包括合理饮食、适量运动、规律作息等方面。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心脑血管疾病是指影响心脏和血管正常功能的疾病总称，主要包括心脏病和血管病两大类。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根据病变部位和性质，心脏病可分为冠心病、心肌病、心脏瓣膜病等；血管病可分为动脉硬化、血栓形成、血管炎等。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心脑血管疾病的发病与多种因素有关，包括遗传、环境、生活习惯等。其中，高血压、高血脂、糖尿病等基础疾病是主要的发病诱因。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吸烟、饮酒、不良饮食习惯、缺乏运动等不良生活习惯是心脑血管疾病的重要危险因素。此外，年龄、性别、家族遗传等因素也会影响发病风险。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心脑血管疾病的症状因病变部位和严重程度而异，常见症状包括心悸、胸闷、胸痛、头晕、头痛、肢体麻木等。严重时可导致心肌梗死、脑卒中等危及生命的并发症。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心脑血管疾病的诊断需要结合患者的病史、体格检查和辅助检查。常用的辅助检查包括心电图、超声心动图、血管造影等。通过这些检查可以明确病变部位、性质和严重程度，为制定治疗方案提供依据。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包括测量血压、心率、呼吸、体温等生命体征，观察皮肤、巩膜、淋巴结等有无异常表现。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包括血常规、尿常规、生化检查（如血糖、血脂、肝肾功能等），以及凝血功能、心肌酶谱等相关指标检测。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体格检查与实验室检查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利用超声波回声探查心脏和大血管的解剖结构及功能状态，可评估心腔大小、室壁厚度、瓣膜活动和血流情况等。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通过静脉注射造影剂后行CT扫描，可清晰显示心脏冠状动脉及全身其他血管的解剖结构和病变情况。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利用强磁场和射频脉冲使人体组织产生信号并进行成像，对软组织分辨率高，可评估心肌、心瓣膜、心包等结构的病变。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CT血管成像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记录心脏电活动的一种检查方法，可发现心律失常、心肌缺血/梗死等异常表现，是心脑血管疾病诊断的重要依据。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包括运动耐量试验、心脏电生理检查、心脏超声心动图等，可评估心脏收缩和舒张功能、心脏瓣膜功能以及心肌的血流灌注情况等。此外，还可通过6分钟步行试验等方法简单评估患者的心功能状态。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心电图及心功能评估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https://d.book118.com/376130140144010051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2024-09-17T13:15:52.583</cp:lastPrinted>
  <dcterms:created xsi:type="dcterms:W3CDTF">2024-09-17T05:15:52Z</dcterms:created>
  <dcterms:modified xsi:type="dcterms:W3CDTF">2024-09-17T05:15:54Z</dcterms:modified>
</cp:coreProperties>
</file>