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6877D-5377-4918-9561-153D38193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741E2-42B2-4CCE-811E-89105806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91BE1-309B-4714-BAB2-6EA14C848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EF4D8-46B5-4DB2-912C-F6A2C5DC7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1E02FD-6D23-4125-8874-B6A1CC098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32A81-BA31-4C05-99EB-B02C39CDE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4DCF2-459B-4B79-8287-138971611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5F793-E894-4A4E-9565-18C58706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65E50-5F01-41B6-9BBA-8CEC1DE2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9C2DB-FBD1-40B0-80AC-9F39D75D1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2E1CA-C4EE-47E6-989B-A08DE923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3014101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过敏性紫癜护理查房ppt课件儿童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儿童过敏性紫癜的护理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过敏性紫癜的案例分享与经验总结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75" r="303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过敏性紫癜是一种由免疫系统异常引起的血管炎症，通常表现为皮肤、关节、肠道和肾脏的炎症反应。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多发于儿童和青少年，病程多为自限性，但部分患者可能出现反复发作或累及多个器官。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如链球菌感染、病毒感染等，是常见的诱发因素。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76" r="132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食物过敏、药物过敏等，也可能引起过敏性紫癜。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遗传因素、免疫系统异常等，可能与过敏性紫癜的发病有关。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过敏性紫癜的病因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过敏性紫癜的症状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皮肤出现瘀点、瘀斑，多分布于四肢和臀部，呈对称分布。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关节肿胀、疼痛，活动受限。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腹痛、呕吐、血便等。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血尿、蛋白尿等，严重时可导致肾功能不全。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皮肤症状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关节症状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肠道症状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儿童过敏性紫癜的护理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119" r="121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每日为患儿洗澡，保持皮肤清洁干燥，避免使用刺激性沐浴露。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避免患儿皮肤受到摩擦和挤压，特别是关节部位，以防止皮肤破损和感染。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避免摩擦和挤压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定期更换床单和衣物，保持患儿生活环境整洁卫生。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定期更换床单和衣物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密切观察患儿皮肤情况，记录皮疹数量、颜色、大小等变化，及时发现病情恶化情况。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避免过敏食物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控制盐和糖的摄入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定时定量喂养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092" b="1009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035" r="1103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5497" b="1549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避免食用可能引起过敏的食物，如海鲜、牛奶等。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给予高蛋白、高维生素、易消化的食物，保证患儿营养摄入。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控制饮食中盐和糖的摄入量，避免加重肾脏负担。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遵循定时定量的喂养原则，避免患儿暴饮暴食。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在患儿住院期间，家长应给予关爱和安慰，缓解患儿的紧张情绪。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给予关爱和安慰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与患儿建立信任关系，让患儿愿意接受治疗和护理。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鼓励患儿积极配合治疗和护理，树立战胜疾病的信心。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鼓励患儿积极配合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对于情绪不稳定的患儿，提供适当的心理支持，帮助其稳定情绪。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过敏性紫癜的预防与治疗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https://d.book118.com/376130141012010035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2024-09-04T15:27:29.022</cp:lastPrinted>
  <dcterms:created xsi:type="dcterms:W3CDTF">2024-09-04T07:27:29Z</dcterms:created>
  <dcterms:modified xsi:type="dcterms:W3CDTF">2024-09-04T07:27:31Z</dcterms:modified>
</cp:coreProperties>
</file>