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6E328-06AA-49A9-A492-711F69D0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68BC8-CE45-4B8C-9E7D-E9B2D8087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85210-DF4C-4F17-9222-53E0C54CD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EF7D1-E82F-4A4A-B894-7C7CE117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972267-0B6B-4DF6-9959-1E6724D4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AC408-53A4-4943-8C79-7873A9F0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19C85E-0F92-468A-9871-5B0986B7C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A3B9B-59BF-4DED-BD48-2CC2BEB4D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DCC69-B7D4-4F19-A9B7-E5853925C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838DF-C07B-4239-A66F-F16F34EB8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2E693-3EFF-45F7-B7AD-978A2DFE7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31215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化学品管理的风险防范与控制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化学品风险控制技术应用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771" r="407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化学品是指各种元素、由元素组成的化合物及其混合物，无论是天然的还是人造的。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根据化学品的物理、化学性质，毒害性，环境危害性等，将化学品分为不同的类别，如易燃液体、腐蚀性物质、有毒物质等。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保障人类健康和环境安全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通过对化学品的有效管理，可以降低其对人体健康和环境造成的潜在危害。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化学品管理是实现绿色化学和可持续发展的重要环节，有助于推动经济社会的可持续发展。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938" r="12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我国已经建立了一套相对完善的化学品管理体系，包括法律法规、标准规范、监管机制等方面。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国内管理现状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对化学品管理的重视程度不断提高，各国纷纷加强化学品管理法规的制定和执行，推动全球化学品管理向更加严格、科学的方向发展。同时，随着科技的进步和环保意识的提高，绿色化学和可持续发展理念在化学品管理中的应用也越来越广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国际管理趋势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国内外管理现状及趋势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强调风险识别的全面性、系统性和动态性，确保各类风险得到及时有效的识别。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包括专家调查法、安全检查表法、故障树分析法、事件树分析法等。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明确风险识别的步骤，包括确定目标、收集资料、现场调查、识别风险、制定措施等。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指标选取原则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057" b="1205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0" b="2280"/>
          <a:stretch>
            <a:fillRect/>
          </a:stretch>
        </p:blipFill>
        <p:spPr>
          <a:xfrm>
            <a:off x="4343400" y="1390334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风险评估指标体系构建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介绍指标选取的科学性、代表性、可操作性和可比性等原则。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从化学品固有危险性、生产工艺危险性、设备设施危险性、环境条件危险性、安全管理状况等方面构建指标体系。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包括定量评估方法和定性评估方法，如概率风险评估、模糊综合评估等。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风险评估过程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案例分析：典型化学品风险评估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选取具有代表性的化学品事故案例进行分析。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介绍风险评估的具体步骤和方法，包括风险识别、风险分析、风险评价等。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从案例中总结经验教训，提出加强化学品风险管理的建议。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展示风险评估的结果，包括风险等级、主要风险因素和风险控制措施等。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严格遵守国家及地方有关化学品管理的法律法规，确保企业合法合规经营。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建立完善的化学品管理制度，明确各级管理人员职责，规范化学品管理流程。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定期对化学品管理制度进行评审和更新，确保其适应企业发展和法规变化。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法律法规遵循及内部制度建设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加强员工安全培训教育，提高员工对化学品风险的认识和防范能力。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定期开展化学品安全知识竞赛、应急演练等活动，提升员工应急处置能力。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714" r="37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121" r="912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落实安全生产责任制，明确各级管理人员和员工在化学品管理中的安全职责。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安全生产责任制落实与培训教育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https://d.book118.com/376131215221010051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2024-09-17T20:31:27.738</cp:lastPrinted>
  <dcterms:created xsi:type="dcterms:W3CDTF">2024-09-17T12:31:27Z</dcterms:created>
  <dcterms:modified xsi:type="dcterms:W3CDTF">2024-09-17T12:31:29Z</dcterms:modified>
</cp:coreProperties>
</file>