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4D2ED5-2987-458E-BA86-632871898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29F24-802F-4E40-9900-2B0DAD324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01A78-938E-4DE6-BF2F-20519C0C1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716584-401A-4E0A-A679-E331CE42D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0D127B-9119-4244-AC3D-2B19DFA55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11F084-67EC-4E4E-A6AB-EFBD40409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CDC4C6-CBE1-4871-AF06-DE333B901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08906A-02C4-4F92-B44F-3342AAB61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A8097C-54C2-461D-A922-A1514E6FE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CD06B-E2CB-49AC-A64F-E14EF2C91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4070A-C018-4695-A956-2BF37E1F8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13401221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煤矿安全风险评估方法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风险评估基本概念与原理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煤矿安全风险识别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煤矿安全风险量化评估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煤矿安全风险定性评估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煤矿安全风险评估结果应用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案例分析：某煤矿安全风险评估实践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风险评估基本概念与原理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92" b="29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通过对煤矿生产过程中存在的各种潜在危险因素进行识别、分析和评价，确定其可能导致的危害程度和发生概率，进而提出相应的风险控制措施。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预防煤矿事故的发生，保障矿工生命安全和企业财产安全，促进煤矿安全生产持续稳定。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风险评估定义及目的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煤矿安全风险特点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921" r="1592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煤矿生产过程中存在多种潜在危险因素，如瓦斯、煤尘、水、火等。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各种危险因素相互作用，形成复杂的风险网络。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随着煤矿生产条件的变化，安全风险也会随之发生变化。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煤矿事故往往造成重大人员伤亡和财产损失，社会影响恶劣。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包括定性评估、定量评估和半定量评估等多种方法。其中，定性评估主要依靠专家经验和判断，定量评估则运用数学模型和统计分析工具，半定量评估则介于两者之间。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般包括风险识别、风险分析、风险评价和风险控制四个步骤。在风险识别阶段，需要对煤矿生产过程中存在的各种潜在危险因素进行全面排查；在风险分析阶段，需要对识别出的危险因素进行深入分析，确定其可能导致的危害程度和发生概率；在风险评价阶段，需要对各种风险进行综合评价，确定其优先级；在风险控制阶段，则需要根据评价结果制定相应的风险控制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煤矿安全风险识别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88" r="1668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识别方法与步骤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通过实地走访、观察、记录等方式，对煤矿现场进行全面、深入的了解，发现潜在的安全风险。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邀请行业专家对煤矿进行安全风险评估，利用专家经验和知识，识别潜在的安全风险。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针对煤矿工作人员、管理人员等不同群体，设计问卷进行调查，收集关于安全风险的信息和数据。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通过对煤矿历史数据、实时监测数据等进行分析，发现数据异常和潜在的安全风险。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瓦斯突出与爆炸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分析煤矿瓦斯含量、压力、地质构造等，评估瓦斯突出和爆炸的风险。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煤尘爆炸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研究煤尘浓度、粒度、湿度等因素，评估煤尘爆炸的风险。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矿井水害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调查矿井水文地质条件、老空区积水情况等，分析矿井水害发生的可能性。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顶板事故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了解煤层顶板岩性、厚度、结构等，评估顶板事故的风险。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关键风险因素分析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78" r="197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包括地震、洪水、泥石流等自然灾害对煤矿安全的影响。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自然灾害类风险源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涉及采煤方法、巷道布置、通风系统等生产技术方面的风险。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生产技术类风险源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包括矿井提升系统、排水系统、供电系统等设备设施存在的风险。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设备设施类风险源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与人员管理相关的风险，如员工培训不足、违章作业等。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人员管理类风险源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风险源辨识与分类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煤矿安全风险量化评估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包括人员素质、操作技能、安全意识等，反映人员对煤矿安全的影响。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人员因素指标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设备因素指标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环境因素指标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管理因素指标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包括设备完好率、设备维护状况、设备更新率等，反映设备对煤矿安全的影响。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包括瓦斯浓度、煤尘浓度、温度、湿度等，反映环境对煤矿安全的影响。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包括安全制度、安全培训、安全检查等，反映管理对煤矿安全的影响。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评估指标体系构建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通过煤矿企业提供的报表、现场检查记录、事故案例分析等途径收集数据。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对数据进行清洗和筛选，去除重复、无效和错误数据，确保数据的准确性和可靠性。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数据筛选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对数据进行分类、汇总和整理，形成评估所需的数据集。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https://d.book118.com/376134012211010044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2024-09-13T07:09:29.688</cp:lastPrinted>
  <dcterms:created xsi:type="dcterms:W3CDTF">2024-09-12T23:09:29Z</dcterms:created>
  <dcterms:modified xsi:type="dcterms:W3CDTF">2024-09-12T23:09:31Z</dcterms:modified>
</cp:coreProperties>
</file>