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8D0CAC-2847-463E-A7C8-20879AA96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6EA32B-491E-460E-A638-53DC3234C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00F994-F73E-46C5-90D1-18A97715D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912556-1E55-472C-A867-6AE86F25C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B0E13E-F262-4A41-B968-BB5AA207AC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F04184-BCEB-4EDD-AB02-E3AC2211D6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A980C7-D859-4427-BE4D-B645ED737E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A2262D-49DF-4B26-93F7-46C49E82C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6A2350-4047-4A8B-B197-6FDBF76EE3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02C491-10CE-4085-A231-1B8AF14D7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0EEFB3-6B46-495C-9168-5180969FF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1340240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企业级应用的IT服务管理研究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IT服务管理的定义与重要性
 企业级应用的IT服务需求分析
 IT服务管理的主要流程和策略
 企业级应用的IT服务管理模型
 IT服务管理的关键技术和工具
 IT服务管理在企业中的应用案例
 IT服务管理的挑战与解决方案
 IT服务管理的发展趋势和前景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IT服务管理的定义与重要性</a:t>
            </a:r>
          </a:p>
        </p:txBody>
      </p:sp>
      <p:sp>
        <p:nvSpPr>
          <p:cNvPr id="3" name="Subtitle 2"/>
          <p:cNvSpPr>
            <a:spLocks noGrp="1"/>
          </p:cNvSpPr>
          <p:nvPr>
            <p:ph type="subTitle" idx="1"/>
          </p:nvPr>
        </p:nvSpPr>
        <p:spPr/>
        <p:txBody>
          <a:bodyPr/>
          <a:lstStyle/>
          <a:p>
            <a:r>
              <a:t>企业级应用的IT服务管理研究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IT服务管理的定义与重要性</a:t>
            </a:r>
          </a:p>
        </p:txBody>
      </p:sp>
      <p:sp>
        <p:nvSpPr>
          <p:cNvPr id="3" name="Text Placeholder 2"/>
          <p:cNvSpPr>
            <a:spLocks noGrp="1"/>
          </p:cNvSpPr>
          <p:nvPr>
            <p:ph type="body" idx="1"/>
          </p:nvPr>
        </p:nvSpPr>
        <p:spPr/>
        <p:txBody>
          <a:bodyPr/>
          <a:lstStyle/>
          <a:p>
            <a:r>
              <a:t>IT服务管理的定义</a:t>
            </a:r>
          </a:p>
        </p:txBody>
      </p:sp>
      <p:sp>
        <p:nvSpPr>
          <p:cNvPr id="4" name="Content Placeholder 3"/>
          <p:cNvSpPr>
            <a:spLocks noGrp="1"/>
          </p:cNvSpPr>
          <p:nvPr>
            <p:ph sz="half" idx="2"/>
          </p:nvPr>
        </p:nvSpPr>
        <p:spPr/>
        <p:txBody>
          <a:bodyPr/>
          <a:lstStyle/>
          <a:p>
            <a:r>
              <a:t>1. IT服务管理（ITSM）是一种对企业IT系统的规划、研发、实施和运营进行全面管理的方法，其目标是确保IT系统能够有效地支持企业的核心业务。</a:t>
            </a:r>
          </a:p>
          <a:p>
            <a:r>
              <a:t>2. IT服务管理包括服务策略、服务设计、服务过渡、服务运营和服务改进五个主要过程，这五个过程相互关联，共同构成了IT服务管理的生命周期。</a:t>
            </a:r>
          </a:p>
          <a:p>
            <a:r>
              <a:t>3. IT服务管理的主要任务是提供高质量、高效率的IT服务，以满足企业内外部客户的需求。</a:t>
            </a:r>
          </a:p>
        </p:txBody>
      </p:sp>
      <p:sp>
        <p:nvSpPr>
          <p:cNvPr id="5" name="Text Placeholder 4"/>
          <p:cNvSpPr>
            <a:spLocks noGrp="1"/>
          </p:cNvSpPr>
          <p:nvPr>
            <p:ph type="body" idx="3"/>
          </p:nvPr>
        </p:nvSpPr>
        <p:spPr/>
        <p:txBody>
          <a:bodyPr/>
          <a:lstStyle/>
          <a:p>
            <a:r>
              <a:t>IT服务管理的重要性</a:t>
            </a:r>
          </a:p>
        </p:txBody>
      </p:sp>
      <p:sp>
        <p:nvSpPr>
          <p:cNvPr id="6" name="Content Placeholder 5"/>
          <p:cNvSpPr>
            <a:spLocks noGrp="1"/>
          </p:cNvSpPr>
          <p:nvPr>
            <p:ph sz="half" idx="4"/>
          </p:nvPr>
        </p:nvSpPr>
        <p:spPr/>
        <p:txBody>
          <a:bodyPr/>
          <a:lstStyle/>
          <a:p>
            <a:r>
              <a:t>1. IT服务管理能够帮助企业提高IT服务质量和效率，降低IT运营成本，从而提高企业的竞争力。</a:t>
            </a:r>
          </a:p>
          <a:p>
            <a:r>
              <a:t>2. IT服务管理能够确保IT系统的稳定性和安全性，防止因IT问题导致的业务中断，保护企业的商业秘密和客户数据。</a:t>
            </a:r>
          </a:p>
          <a:p>
            <a:r>
              <a:t>3. IT服务管理能够促进企业内部的信息共享和协作，提高员工的工作效率和满意度。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IT服务管理的定义与重要性</a:t>
            </a:r>
          </a:p>
        </p:txBody>
      </p:sp>
      <p:sp>
        <p:nvSpPr>
          <p:cNvPr id="3" name="Content Placeholder 2"/>
          <p:cNvSpPr>
            <a:spLocks noGrp="1"/>
          </p:cNvSpPr>
          <p:nvPr>
            <p:ph sz="half" idx="2"/>
          </p:nvPr>
        </p:nvSpPr>
        <p:spPr/>
        <p:txBody>
          <a:bodyPr/>
          <a:lstStyle/>
          <a:p>
            <a:r>
              <a:t>1. IT服务管理正从传统的以技术为中心的管理模式转变为以业务为中心的管理模式，更加注重IT服务的战略性和价值创造。</a:t>
            </a:r>
          </a:p>
          <a:p>
            <a:r>
              <a:t>2. IT服务管理正从单一的IT部门职责转变为跨部门的协同工作，需要企业的各个部门共同参与和支持。</a:t>
            </a:r>
          </a:p>
          <a:p>
            <a:r>
              <a:t>3. IT服务管理正从静态的流程管理转变为动态的服务管理，需要根据业务需求和技术变化进行持续的优化和改进。</a:t>
            </a:r>
          </a:p>
        </p:txBody>
      </p:sp>
      <p:sp>
        <p:nvSpPr>
          <p:cNvPr id="4" name="Text Placeholder 3"/>
          <p:cNvSpPr>
            <a:spLocks noGrp="1"/>
          </p:cNvSpPr>
          <p:nvPr>
            <p:ph type="body" idx="3"/>
          </p:nvPr>
        </p:nvSpPr>
        <p:spPr/>
        <p:txBody>
          <a:bodyPr/>
          <a:lstStyle/>
          <a:p>
            <a:r>
              <a:t>IT服务管理的前沿</a:t>
            </a:r>
          </a:p>
        </p:txBody>
      </p:sp>
      <p:sp>
        <p:nvSpPr>
          <p:cNvPr id="5" name="Content Placeholder 4"/>
          <p:cNvSpPr>
            <a:spLocks noGrp="1"/>
          </p:cNvSpPr>
          <p:nvPr>
            <p:ph sz="half" idx="4"/>
          </p:nvPr>
        </p:nvSpPr>
        <p:spPr/>
        <p:txBody>
          <a:bodyPr/>
          <a:lstStyle/>
          <a:p>
            <a:r>
              <a:t>1. IT服务管理正在引入新的技术和方法，如云计算、大数据、人工智能等，以提高IT服务的智能化和自动化水平。</a:t>
            </a:r>
          </a:p>
          <a:p>
            <a:r>
              <a:t>2. IT服务管理正在探索新的服务模式，如软件即服务（SaaS）、平台即服务（PaaS）等，以满足企业对灵活、可扩展的IT服务的需求。</a:t>
            </a:r>
          </a:p>
          <a:p>
            <a:r>
              <a:t>3. IT服务管理正在发展新的管理理念，如DevOps、敏捷开发等，以提高IT服务的响应速度和灵活性。</a:t>
            </a:r>
          </a:p>
        </p:txBody>
      </p:sp>
      <p:sp>
        <p:nvSpPr>
          <p:cNvPr id="6" name="Text Placeholder 5"/>
          <p:cNvSpPr>
            <a:spLocks noGrp="1"/>
          </p:cNvSpPr>
          <p:nvPr>
            <p:ph type="body" idx="1"/>
          </p:nvPr>
        </p:nvSpPr>
        <p:spPr/>
        <p:txBody>
          <a:bodyPr/>
          <a:lstStyle/>
          <a:p>
            <a:r>
              <a:t>IT服务管理的趋势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IT服务管理的定义与重要性</a:t>
            </a:r>
          </a:p>
        </p:txBody>
      </p:sp>
      <p:sp>
        <p:nvSpPr>
          <p:cNvPr id="3" name="Text Placeholder 2"/>
          <p:cNvSpPr>
            <a:spLocks noGrp="1"/>
          </p:cNvSpPr>
          <p:nvPr>
            <p:ph type="body" idx="1"/>
          </p:nvPr>
        </p:nvSpPr>
        <p:spPr/>
        <p:txBody>
          <a:bodyPr/>
          <a:lstStyle/>
          <a:p>
            <a:r>
              <a:t>IT服务管理的挑战</a:t>
            </a:r>
          </a:p>
        </p:txBody>
      </p:sp>
      <p:sp>
        <p:nvSpPr>
          <p:cNvPr id="4" name="Content Placeholder 3"/>
          <p:cNvSpPr>
            <a:spLocks noGrp="1"/>
          </p:cNvSpPr>
          <p:nvPr>
            <p:ph sz="half" idx="2"/>
          </p:nvPr>
        </p:nvSpPr>
        <p:spPr/>
        <p:txBody>
          <a:bodyPr/>
          <a:lstStyle/>
          <a:p>
            <a:r>
              <a:t>1. IT服务管理需要处理大量的数据和信息，如何有效地收集、存储、分析和利用这些数据是一个重大的挑战。</a:t>
            </a:r>
          </a:p>
          <a:p>
            <a:r>
              <a:t>2. IT服务管理需要协调企业内外部的各种资源和利益关系，如何平衡各方的需求和期望是一个复杂的问题。</a:t>
            </a:r>
          </a:p>
          <a:p>
            <a:r>
              <a:t>3. IT服务管理需要应对快速变化的技术和市场环境，如何保持敏捷和创新是一个长期的任务。</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企业级应用的IT服务需求分析</a:t>
            </a:r>
          </a:p>
        </p:txBody>
      </p:sp>
      <p:sp>
        <p:nvSpPr>
          <p:cNvPr id="3" name="Subtitle 2"/>
          <p:cNvSpPr>
            <a:spLocks noGrp="1"/>
          </p:cNvSpPr>
          <p:nvPr>
            <p:ph type="subTitle" idx="1"/>
          </p:nvPr>
        </p:nvSpPr>
        <p:spPr/>
        <p:txBody>
          <a:bodyPr/>
          <a:lstStyle/>
          <a:p>
            <a:r>
              <a:t>企业级应用的IT服务管理研究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企业级应用的IT服务需求分析</a:t>
            </a:r>
          </a:p>
        </p:txBody>
      </p:sp>
      <p:sp>
        <p:nvSpPr>
          <p:cNvPr id="3" name="Text Placeholder 2"/>
          <p:cNvSpPr>
            <a:spLocks noGrp="1"/>
          </p:cNvSpPr>
          <p:nvPr>
            <p:ph type="body" idx="1"/>
          </p:nvPr>
        </p:nvSpPr>
        <p:spPr/>
        <p:txBody>
          <a:bodyPr/>
          <a:lstStyle/>
          <a:p>
            <a:r>
              <a:t>企业级应用的IT服务需求分析</a:t>
            </a:r>
          </a:p>
        </p:txBody>
      </p:sp>
      <p:sp>
        <p:nvSpPr>
          <p:cNvPr id="4" name="Content Placeholder 3"/>
          <p:cNvSpPr>
            <a:spLocks noGrp="1"/>
          </p:cNvSpPr>
          <p:nvPr>
            <p:ph sz="half" idx="2"/>
          </p:nvPr>
        </p:nvSpPr>
        <p:spPr/>
        <p:txBody>
          <a:bodyPr/>
          <a:lstStyle/>
          <a:p>
            <a:r>
              <a:t>1. 业务需求分析：企业级应用的IT服务需求分析首先需要从企业的业务需求出发，了解企业的业务流程、业务模式以及业务发展目标，以此为基础进行IT服务的需求分析。</a:t>
            </a:r>
          </a:p>
          <a:p>
            <a:r>
              <a:t>2. 技术需求分析：在明确了业务需求后，还需要对技术需求进行分析，包括硬件设备、软件系统、网络环境等技术要素的需求分析，以确保IT服务的技术支持能力。</a:t>
            </a:r>
          </a:p>
          <a:p>
            <a:r>
              <a:t>3. 用户需求分析：企业级应用的IT服务不仅需要满足企业的业务和技术需求，还需要满足用户的需求，包括用户的使用习惯、使用场景、使用频率等，以提高IT服务的用户体验。</a:t>
            </a:r>
          </a:p>
        </p:txBody>
      </p:sp>
      <p:sp>
        <p:nvSpPr>
          <p:cNvPr id="5" name="Text Placeholder 4"/>
          <p:cNvSpPr>
            <a:spLocks noGrp="1"/>
          </p:cNvSpPr>
          <p:nvPr>
            <p:ph type="body" idx="3"/>
          </p:nvPr>
        </p:nvSpPr>
        <p:spPr/>
        <p:txBody>
          <a:bodyPr/>
          <a:lstStyle/>
          <a:p>
            <a:r>
              <a:t>企业级应用的IT服务需求预测</a:t>
            </a:r>
          </a:p>
        </p:txBody>
      </p:sp>
      <p:sp>
        <p:nvSpPr>
          <p:cNvPr id="6" name="Content Placeholder 5"/>
          <p:cNvSpPr>
            <a:spLocks noGrp="1"/>
          </p:cNvSpPr>
          <p:nvPr>
            <p:ph sz="half" idx="4"/>
          </p:nvPr>
        </p:nvSpPr>
        <p:spPr/>
        <p:txBody>
          <a:bodyPr/>
          <a:lstStyle/>
          <a:p>
            <a:r>
              <a:t>1. 历史数据分析：通过对历史数据的分析，可以预测企业未来一段时间内的IT服务需求，为企业的IT服务规划提供参考。</a:t>
            </a:r>
          </a:p>
          <a:p>
            <a:r>
              <a:t>2. 市场趋势分析：通过对市场趋势的分析，可以预测企业未来可能面临的市场变化，从而预测企业未来的IT服务需求。</a:t>
            </a:r>
          </a:p>
          <a:p>
            <a:r>
              <a:t>3. 技术进步分析：通过对技术进步的分析，可以预测企业未来可能采用的新技术，从而预测企业未来的IT服务需求。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企业级应用的IT服务需求分析</a:t>
            </a:r>
          </a:p>
        </p:txBody>
      </p:sp>
      <p:sp>
        <p:nvSpPr>
          <p:cNvPr id="3" name="Text Placeholder 2"/>
          <p:cNvSpPr>
            <a:spLocks noGrp="1"/>
          </p:cNvSpPr>
          <p:nvPr>
            <p:ph type="body" idx="1"/>
          </p:nvPr>
        </p:nvSpPr>
        <p:spPr/>
        <p:txBody>
          <a:bodyPr/>
          <a:lstStyle/>
          <a:p>
            <a:r>
              <a:t>企业级应用的IT服务需求管理</a:t>
            </a:r>
          </a:p>
        </p:txBody>
      </p:sp>
      <p:sp>
        <p:nvSpPr>
          <p:cNvPr id="4" name="Content Placeholder 3"/>
          <p:cNvSpPr>
            <a:spLocks noGrp="1"/>
          </p:cNvSpPr>
          <p:nvPr>
            <p:ph sz="half" idx="2"/>
          </p:nvPr>
        </p:nvSpPr>
        <p:spPr/>
        <p:txBody>
          <a:bodyPr/>
          <a:lstStyle/>
          <a:p>
            <a:r>
              <a:t>1. 需求收集：通过各种方式收集企业的IT服务需求，包括企业内部的需求和外部的需求。</a:t>
            </a:r>
          </a:p>
          <a:p>
            <a:r>
              <a:t>2. 需求分析：对收集到的需求进行分析，确定需求的优先级和实现的难易程度。</a:t>
            </a:r>
          </a:p>
          <a:p>
            <a:r>
              <a:t>3. 需求实现：根据需求的优先级和实现的难易程度，制定需求实现的计划和策略。</a:t>
            </a:r>
          </a:p>
        </p:txBody>
      </p:sp>
      <p:sp>
        <p:nvSpPr>
          <p:cNvPr id="5" name="Text Placeholder 4"/>
          <p:cNvSpPr>
            <a:spLocks noGrp="1"/>
          </p:cNvSpPr>
          <p:nvPr>
            <p:ph type="body" idx="3"/>
          </p:nvPr>
        </p:nvSpPr>
        <p:spPr/>
        <p:txBody>
          <a:bodyPr/>
          <a:lstStyle/>
          <a:p>
            <a:r>
              <a:t>企业级应用的IT服务需求评估</a:t>
            </a:r>
          </a:p>
        </p:txBody>
      </p:sp>
      <p:sp>
        <p:nvSpPr>
          <p:cNvPr id="6" name="Content Placeholder 5"/>
          <p:cNvSpPr>
            <a:spLocks noGrp="1"/>
          </p:cNvSpPr>
          <p:nvPr>
            <p:ph sz="half" idx="4"/>
          </p:nvPr>
        </p:nvSpPr>
        <p:spPr/>
        <p:txBody>
          <a:bodyPr/>
          <a:lstStyle/>
          <a:p>
            <a:r>
              <a:t>1. 需求可行性评估：评估需求的实现是否可行，包括技术可行性、经济可行性和时间可行性。</a:t>
            </a:r>
          </a:p>
          <a:p>
            <a:r>
              <a:t>2. 需求影响评估：评估需求的实现对企业的业务、技术和用户的影响。</a:t>
            </a:r>
          </a:p>
          <a:p>
            <a:r>
              <a:t>3. 需求价值评估：评估需求的实现对企业的价值，包括经济效益和社会效益。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企业级应用的IT服务需求分析</a:t>
            </a:r>
          </a:p>
        </p:txBody>
      </p:sp>
      <p:sp>
        <p:nvSpPr>
          <p:cNvPr id="3" name="Text Placeholder 2"/>
          <p:cNvSpPr>
            <a:spLocks noGrp="1"/>
          </p:cNvSpPr>
          <p:nvPr>
            <p:ph type="body" idx="1"/>
          </p:nvPr>
        </p:nvSpPr>
        <p:spPr/>
        <p:txBody>
          <a:bodyPr/>
          <a:lstStyle/>
          <a:p>
            <a:r>
              <a:t>企业级应用的IT服务需求变更管理</a:t>
            </a:r>
          </a:p>
        </p:txBody>
      </p:sp>
      <p:sp>
        <p:nvSpPr>
          <p:cNvPr id="4" name="Content Placeholder 3"/>
          <p:cNvSpPr>
            <a:spLocks noGrp="1"/>
          </p:cNvSpPr>
          <p:nvPr>
            <p:ph sz="half" idx="2"/>
          </p:nvPr>
        </p:nvSpPr>
        <p:spPr/>
        <p:txBody>
          <a:bodyPr/>
          <a:lstStyle/>
          <a:p>
            <a:r>
              <a:t>1. 变更请求处理：对变更请求进行处理，包括变更请求的接收、分析和决策。</a:t>
            </a:r>
          </a:p>
          <a:p>
            <a:r>
              <a:t>2. 变更实施：对批准的变更请求进行实施，包括变更计划的制定和变更的实施。</a:t>
            </a:r>
          </a:p>
          <a:p>
            <a:r>
              <a:t>3. 变更跟踪：对变更的实施进行跟踪，包括变更的效果评估和变更的问题处理。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IT服务管理的主要流程和策略</a:t>
            </a:r>
          </a:p>
        </p:txBody>
      </p:sp>
      <p:sp>
        <p:nvSpPr>
          <p:cNvPr id="3" name="Subtitle 2"/>
          <p:cNvSpPr>
            <a:spLocks noGrp="1"/>
          </p:cNvSpPr>
          <p:nvPr>
            <p:ph type="subTitle" idx="1"/>
          </p:nvPr>
        </p:nvSpPr>
        <p:spPr/>
        <p:txBody>
          <a:bodyPr/>
          <a:lstStyle/>
          <a:p>
            <a:r>
              <a:t>企业级应用的IT服务管理研究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IT服务管理的主要流程和策略</a:t>
            </a:r>
          </a:p>
        </p:txBody>
      </p:sp>
      <p:sp>
        <p:nvSpPr>
          <p:cNvPr id="3" name="Content Placeholder 2"/>
          <p:cNvSpPr>
            <a:spLocks noGrp="1"/>
          </p:cNvSpPr>
          <p:nvPr>
            <p:ph sz="half" idx="2"/>
          </p:nvPr>
        </p:nvSpPr>
        <p:spPr/>
        <p:txBody>
          <a:bodyPr/>
          <a:lstStyle/>
          <a:p>
            <a:r>
              <a:t>1. IT服务管理流程主要包括服务战略制定、服务设计、服务过渡、服务运营和持续服务改进五个阶段。</a:t>
            </a:r>
          </a:p>
          <a:p>
            <a:r>
              <a:t>2. 在服务战略制定阶段，企业需要明确IT服务的目标和战略，以及如何实现这些目标。</a:t>
            </a:r>
          </a:p>
          <a:p>
            <a:r>
              <a:t>3. 在服务设计阶段，企业需要设计出满足用户需求的服务，并确定服务的交付方式和服务级别协议。</a:t>
            </a:r>
          </a:p>
        </p:txBody>
      </p:sp>
      <p:sp>
        <p:nvSpPr>
          <p:cNvPr id="4" name="Text Placeholder 3"/>
          <p:cNvSpPr>
            <a:spLocks noGrp="1"/>
          </p:cNvSpPr>
          <p:nvPr>
            <p:ph type="body" idx="3"/>
          </p:nvPr>
        </p:nvSpPr>
        <p:spPr/>
        <p:txBody>
          <a:bodyPr/>
          <a:lstStyle/>
          <a:p>
            <a:r>
              <a:t>IT服务管理策略</a:t>
            </a:r>
          </a:p>
        </p:txBody>
      </p:sp>
      <p:sp>
        <p:nvSpPr>
          <p:cNvPr id="5" name="Content Placeholder 4"/>
          <p:cNvSpPr>
            <a:spLocks noGrp="1"/>
          </p:cNvSpPr>
          <p:nvPr>
            <p:ph sz="half" idx="4"/>
          </p:nvPr>
        </p:nvSpPr>
        <p:spPr/>
        <p:txBody>
          <a:bodyPr/>
          <a:lstStyle/>
          <a:p>
            <a:r>
              <a:t>1. IT服务管理策略主要包括服务质量管理、服务成本管理和服务风险管理三个方面。</a:t>
            </a:r>
          </a:p>
          <a:p>
            <a:r>
              <a:t>2. 在服务质量管理方面，企业需要通过持续的服务改进，提高服务的质量和用户满意度。</a:t>
            </a:r>
          </a:p>
          <a:p>
            <a:r>
              <a:t>3. 在服务成本管理方面，企业需要通过有效的成本控制，降低服务的成本。</a:t>
            </a:r>
          </a:p>
        </p:txBody>
      </p:sp>
      <p:sp>
        <p:nvSpPr>
          <p:cNvPr id="6" name="Text Placeholder 5"/>
          <p:cNvSpPr>
            <a:spLocks noGrp="1"/>
          </p:cNvSpPr>
          <p:nvPr>
            <p:ph type="body" idx="1"/>
          </p:nvPr>
        </p:nvSpPr>
        <p:spPr/>
        <p:txBody>
          <a:bodyPr/>
          <a:lstStyle/>
          <a:p>
            <a:r>
              <a:t>IT服务管理流程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IT服务管理的主要流程和策略</a:t>
            </a:r>
          </a:p>
        </p:txBody>
      </p:sp>
      <p:sp>
        <p:nvSpPr>
          <p:cNvPr id="3" name="Text Placeholder 2"/>
          <p:cNvSpPr>
            <a:spLocks noGrp="1"/>
          </p:cNvSpPr>
          <p:nvPr>
            <p:ph type="body" idx="1"/>
          </p:nvPr>
        </p:nvSpPr>
        <p:spPr/>
        <p:txBody>
          <a:bodyPr/>
          <a:lstStyle/>
          <a:p>
            <a:r>
              <a:t>IT服务管理的关键技术</a:t>
            </a:r>
          </a:p>
        </p:txBody>
      </p:sp>
      <p:sp>
        <p:nvSpPr>
          <p:cNvPr id="4" name="Content Placeholder 3"/>
          <p:cNvSpPr>
            <a:spLocks noGrp="1"/>
          </p:cNvSpPr>
          <p:nvPr>
            <p:ph sz="half" idx="2"/>
          </p:nvPr>
        </p:nvSpPr>
        <p:spPr/>
        <p:txBody>
          <a:bodyPr/>
          <a:lstStyle/>
          <a:p>
            <a:r>
              <a:t>1. IT服务管理的关键技术主要包括服务目录、服务级别协议、服务台和事件管理等。</a:t>
            </a:r>
          </a:p>
          <a:p>
            <a:r>
              <a:t>2. 在服务目录方面，企业需要建立一个完整的服务目录，以便用户能够清楚地了解企业提供的服务。</a:t>
            </a:r>
          </a:p>
          <a:p>
            <a:r>
              <a:t>3. 在事件管理方面，企业需要建立有效的事件管理机制，以便快速响应和处理用户的请求。</a:t>
            </a:r>
          </a:p>
        </p:txBody>
      </p:sp>
      <p:sp>
        <p:nvSpPr>
          <p:cNvPr id="5" name="Text Placeholder 4"/>
          <p:cNvSpPr>
            <a:spLocks noGrp="1"/>
          </p:cNvSpPr>
          <p:nvPr>
            <p:ph type="body" idx="3"/>
          </p:nvPr>
        </p:nvSpPr>
        <p:spPr/>
        <p:txBody>
          <a:bodyPr/>
          <a:lstStyle/>
          <a:p>
            <a:r>
              <a:t>IT服务管理的挑战</a:t>
            </a:r>
          </a:p>
        </p:txBody>
      </p:sp>
      <p:sp>
        <p:nvSpPr>
          <p:cNvPr id="6" name="Content Placeholder 5"/>
          <p:cNvSpPr>
            <a:spLocks noGrp="1"/>
          </p:cNvSpPr>
          <p:nvPr>
            <p:ph sz="half" idx="4"/>
          </p:nvPr>
        </p:nvSpPr>
        <p:spPr/>
        <p:txBody>
          <a:bodyPr/>
          <a:lstStyle/>
          <a:p>
            <a:r>
              <a:t>1. IT服务管理面临的主要挑战包括技术复杂性、用户需求的多样性和变化性、以及服务的全球化等。</a:t>
            </a:r>
          </a:p>
          <a:p>
            <a:r>
              <a:t>2. 在技术复杂性方面，随着技术的发展，IT系统的复杂性也在不断增加，这对IT服务管理提出了更高的要求。</a:t>
            </a:r>
          </a:p>
          <a:p>
            <a:r>
              <a:t>3. 在用户需求的多样性和变化性方面，用户的需求不断变化，这对IT服务管理提出了更大的挑战。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IT服务管理的主要流程和策略</a:t>
            </a:r>
          </a:p>
        </p:txBody>
      </p:sp>
      <p:sp>
        <p:nvSpPr>
          <p:cNvPr id="3" name="Content Placeholder 2"/>
          <p:cNvSpPr>
            <a:spLocks noGrp="1"/>
          </p:cNvSpPr>
          <p:nvPr>
            <p:ph sz="half" idx="2"/>
          </p:nvPr>
        </p:nvSpPr>
        <p:spPr/>
        <p:txBody>
          <a:bodyPr/>
          <a:lstStyle/>
          <a:p>
            <a:r>
              <a:t>1. IT服务管理的发展趋势主要包括服务自动化、服务虚拟化和服务标准化等。</a:t>
            </a:r>
          </a:p>
          <a:p>
            <a:r>
              <a:t>2. 在服务自动化方面，随着技术的发展，越来越多的IT服务正在被自动化，这大大提高了服务的效率和质量。</a:t>
            </a:r>
          </a:p>
          <a:p>
            <a:r>
              <a:t>3. 在服务标准化方面，随着IT服务的全球化，服务标准化成为了一个重要的趋势。</a:t>
            </a:r>
          </a:p>
        </p:txBody>
      </p:sp>
      <p:sp>
        <p:nvSpPr>
          <p:cNvPr id="4" name="Text Placeholder 3"/>
          <p:cNvSpPr>
            <a:spLocks noGrp="1"/>
          </p:cNvSpPr>
          <p:nvPr>
            <p:ph type="body" idx="3"/>
          </p:nvPr>
        </p:nvSpPr>
        <p:spPr/>
        <p:txBody>
          <a:bodyPr/>
          <a:lstStyle/>
          <a:p>
            <a:r>
              <a:t>IT服务管理的最佳实践</a:t>
            </a:r>
          </a:p>
        </p:txBody>
      </p:sp>
      <p:sp>
        <p:nvSpPr>
          <p:cNvPr id="5" name="Content Placeholder 4"/>
          <p:cNvSpPr>
            <a:spLocks noGrp="1"/>
          </p:cNvSpPr>
          <p:nvPr>
            <p:ph sz="half" idx="4"/>
          </p:nvPr>
        </p:nvSpPr>
        <p:spPr/>
        <p:txBody>
          <a:bodyPr/>
          <a:lstStyle/>
          <a:p>
            <a:r>
              <a:t>1. IT服务管理的最佳实践主要包括建立完整的服务目录、实施有效的服务质量管理、建立有效的事件管理机制等。</a:t>
            </a:r>
          </a:p>
          <a:p>
            <a:r>
              <a:t>2. 在建立完整的服务目录方面，企业需要建立一个完整、清晰的服务目录，以便用户能够清楚地了解企业提供的服务。</a:t>
            </a:r>
          </a:p>
          <a:p>
            <a:r>
              <a:t>3. 在实施有效的服务质量管理方面，企业需要通过持续的服务改进，提高服务的质量和用户满意度。</a:t>
            </a:r>
          </a:p>
        </p:txBody>
      </p:sp>
      <p:sp>
        <p:nvSpPr>
          <p:cNvPr id="6" name="Text Placeholder 5"/>
          <p:cNvSpPr>
            <a:spLocks noGrp="1"/>
          </p:cNvSpPr>
          <p:nvPr>
            <p:ph type="body" idx="1"/>
          </p:nvPr>
        </p:nvSpPr>
        <p:spPr/>
        <p:txBody>
          <a:bodyPr/>
          <a:lstStyle/>
          <a:p>
            <a:r>
              <a:t>IT服务管理的发展趋势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企业级应用的IT服务管理模型</a:t>
            </a:r>
          </a:p>
        </p:txBody>
      </p:sp>
      <p:sp>
        <p:nvSpPr>
          <p:cNvPr id="3" name="Subtitle 2"/>
          <p:cNvSpPr>
            <a:spLocks noGrp="1"/>
          </p:cNvSpPr>
          <p:nvPr>
            <p:ph type="subTitle" idx="1"/>
          </p:nvPr>
        </p:nvSpPr>
        <p:spPr/>
        <p:txBody>
          <a:bodyPr/>
          <a:lstStyle/>
          <a:p>
            <a:r>
              <a:t>企业级应用的IT服务管理研究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企业级应用的IT服务管理模型</a:t>
            </a:r>
          </a:p>
        </p:txBody>
      </p:sp>
      <p:sp>
        <p:nvSpPr>
          <p:cNvPr id="3" name="Text Placeholder 2"/>
          <p:cNvSpPr>
            <a:spLocks noGrp="1"/>
          </p:cNvSpPr>
          <p:nvPr>
            <p:ph type="body" idx="1"/>
          </p:nvPr>
        </p:nvSpPr>
        <p:spPr/>
        <p:txBody>
          <a:bodyPr/>
          <a:lstStyle/>
          <a:p>
            <a:r>
              <a:t>IT服务管理模型的构建</a:t>
            </a:r>
          </a:p>
        </p:txBody>
      </p:sp>
      <p:sp>
        <p:nvSpPr>
          <p:cNvPr id="4" name="Content Placeholder 3"/>
          <p:cNvSpPr>
            <a:spLocks noGrp="1"/>
          </p:cNvSpPr>
          <p:nvPr>
            <p:ph sz="half" idx="2"/>
          </p:nvPr>
        </p:nvSpPr>
        <p:spPr/>
        <p:txBody>
          <a:bodyPr/>
          <a:lstStyle/>
          <a:p>
            <a:r>
              <a:t>1. IT服务管理模型的构建需要基于企业的具体业务需求，包括服务质量、成本控制、风险管理等多个方面。</a:t>
            </a:r>
          </a:p>
          <a:p>
            <a:r>
              <a:t>2. 构建过程中需要充分考虑ITIL（IT Infrastructure Library）等国际标准和最佳实践，同时也要结合企业的实际情况进行定制化设计。</a:t>
            </a:r>
          </a:p>
          <a:p>
            <a:r>
              <a:t>3. IT服务管理模型的构建是一个持续改进的过程，需要定期进行评估和优化。</a:t>
            </a:r>
          </a:p>
        </p:txBody>
      </p:sp>
      <p:sp>
        <p:nvSpPr>
          <p:cNvPr id="5" name="Text Placeholder 4"/>
          <p:cNvSpPr>
            <a:spLocks noGrp="1"/>
          </p:cNvSpPr>
          <p:nvPr>
            <p:ph type="body" idx="3"/>
          </p:nvPr>
        </p:nvSpPr>
        <p:spPr/>
        <p:txBody>
          <a:bodyPr/>
          <a:lstStyle/>
          <a:p>
            <a:r>
              <a:t>IT服务管理模型的关键要素</a:t>
            </a:r>
          </a:p>
        </p:txBody>
      </p:sp>
      <p:sp>
        <p:nvSpPr>
          <p:cNvPr id="6" name="Content Placeholder 5"/>
          <p:cNvSpPr>
            <a:spLocks noGrp="1"/>
          </p:cNvSpPr>
          <p:nvPr>
            <p:ph sz="half" idx="4"/>
          </p:nvPr>
        </p:nvSpPr>
        <p:spPr/>
        <p:txBody>
          <a:bodyPr/>
          <a:lstStyle/>
          <a:p>
            <a:r>
              <a:t>1. IT服务管理模型的关键要素包括服务策略、服务设计、服务过渡、服务运营和持续服务改进五个部分。</a:t>
            </a:r>
          </a:p>
          <a:p>
            <a:r>
              <a:t>2. 服务策略是确定企业的IT服务目标和方向，服务设计是制定实现这些目标的具体方案，服务过渡是将设计方案转化为实际操作，服务运营是执行这些操作并提供服务，持续服务改进是对服务的持续优化和提升。</a:t>
            </a:r>
          </a:p>
          <a:p>
            <a:r>
              <a:t>3. 这五个部分相互关联，共同构成了完整的IT服务管理模型。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企业级应用的IT服务管理模型</a:t>
            </a:r>
          </a:p>
        </p:txBody>
      </p:sp>
      <p:sp>
        <p:nvSpPr>
          <p:cNvPr id="3" name="Text Placeholder 2"/>
          <p:cNvSpPr>
            <a:spLocks noGrp="1"/>
          </p:cNvSpPr>
          <p:nvPr>
            <p:ph type="body" idx="1"/>
          </p:nvPr>
        </p:nvSpPr>
        <p:spPr/>
        <p:txBody>
          <a:bodyPr/>
          <a:lstStyle/>
          <a:p>
            <a:r>
              <a:t>IT服务管理模型的实施</a:t>
            </a:r>
          </a:p>
        </p:txBody>
      </p:sp>
      <p:sp>
        <p:nvSpPr>
          <p:cNvPr id="4" name="Content Placeholder 3"/>
          <p:cNvSpPr>
            <a:spLocks noGrp="1"/>
          </p:cNvSpPr>
          <p:nvPr>
            <p:ph sz="half" idx="2"/>
          </p:nvPr>
        </p:nvSpPr>
        <p:spPr/>
        <p:txBody>
          <a:bodyPr/>
          <a:lstStyle/>
          <a:p>
            <a:r>
              <a:t>1. IT服务管理模型的实施需要有明确的组织结构和职责分工，包括IT部门、业务部门和支持部门等。</a:t>
            </a:r>
          </a:p>
          <a:p>
            <a:r>
              <a:t>2. 实施过程中需要进行充分的沟通和协调，确保所有参与者对模型的理解和执行一致。</a:t>
            </a:r>
          </a:p>
          <a:p>
            <a:r>
              <a:t>3. 实施过程中需要进行定期的监控和评估，以确保模型的有效运行。</a:t>
            </a:r>
          </a:p>
        </p:txBody>
      </p:sp>
      <p:sp>
        <p:nvSpPr>
          <p:cNvPr id="5" name="Text Placeholder 4"/>
          <p:cNvSpPr>
            <a:spLocks noGrp="1"/>
          </p:cNvSpPr>
          <p:nvPr>
            <p:ph type="body" idx="3"/>
          </p:nvPr>
        </p:nvSpPr>
        <p:spPr/>
        <p:txBody>
          <a:bodyPr/>
          <a:lstStyle/>
          <a:p>
            <a:r>
              <a:t>IT服务管理模型的效果评估</a:t>
            </a:r>
          </a:p>
        </p:txBody>
      </p:sp>
      <p:sp>
        <p:nvSpPr>
          <p:cNvPr id="6" name="Content Placeholder 5"/>
          <p:cNvSpPr>
            <a:spLocks noGrp="1"/>
          </p:cNvSpPr>
          <p:nvPr>
            <p:ph sz="half" idx="4"/>
          </p:nvPr>
        </p:nvSpPr>
        <p:spPr/>
        <p:txBody>
          <a:bodyPr/>
          <a:lstStyle/>
          <a:p>
            <a:r>
              <a:t>1. IT服务管理模型的效果评估主要包括服务质量、成本效益、客户满意度等方面。</a:t>
            </a:r>
          </a:p>
          <a:p>
            <a:r>
              <a:t>2. 评估过程中需要收集和分析大量的数据，包括服务请求的数量和类型、解决问题的时间、客户反馈等。</a:t>
            </a:r>
          </a:p>
          <a:p>
            <a:r>
              <a:t>3. 评估结果可以用于对模型进行持续改进和优化。</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https://d.book118.com/376134024041010045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IT服务管理的定义与重要性</vt:lpstr>
      <vt:lpstr> IT服务管理的定义与重要性</vt:lpstr>
      <vt:lpstr> IT服务管理的定义与重要性</vt:lpstr>
      <vt:lpstr> IT服务管理的定义与重要性</vt:lpstr>
      <vt:lpstr> 企业级应用的IT服务需求分析</vt:lpstr>
      <vt:lpstr> 企业级应用的IT服务需求分析</vt:lpstr>
      <vt:lpstr> 企业级应用的IT服务需求分析</vt:lpstr>
      <vt:lpstr> 企业级应用的IT服务需求分析</vt:lpstr>
      <vt:lpstr> IT服务管理的主要流程和策略</vt:lpstr>
      <vt:lpstr> IT服务管理的主要流程和策略</vt:lpstr>
      <vt:lpstr> IT服务管理的主要流程和策略</vt:lpstr>
      <vt:lpstr> IT服务管理的主要流程和策略</vt:lpstr>
      <vt:lpstr> 企业级应用的IT服务管理模型</vt:lpstr>
      <vt:lpstr> 企业级应用的IT服务管理模型</vt:lpstr>
      <vt:lpstr> 企业级应用的IT服务管理模型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2024-09-13T22:23:31.302</cp:lastPrinted>
  <dcterms:created xsi:type="dcterms:W3CDTF">2024-09-13T14:23:31Z</dcterms:created>
  <dcterms:modified xsi:type="dcterms:W3CDTF">2024-09-13T14:23:33Z</dcterms:modified>
</cp:coreProperties>
</file>