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BB56B-155A-4972-B9E2-7A81477D6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B4B65-A542-4C0C-871E-C932A7E0F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905AB-B762-4743-A47D-A27497B58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635974-4B50-439F-808C-BF760BC79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5673B6-A3FC-400A-80AB-70A1AC459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820950-A9DE-4F77-B12D-3F3A26877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19F2C6-626C-4748-A6F1-EBB077498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242323-A6E2-4856-867F-B7621A608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F6F4A3-36B6-4333-9212-9ACC4F391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D05374-CF15-4881-9F73-F8F72FC65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C44D9-7E69-4F8E-BABB-ED6F84B16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13412401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芯片信号完整性提升方案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芯片信号完整性概述
 信号完整性问题原因分析
 信号完整性提升技术分类
 电路设计与信号完整性
 电源完整性与信号完整性
 布线技术与信号完整性
 时序分析与信号完整性
 总结与展望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芯片信号完整性概述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芯片信号完整性提升方案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芯片信号完整性概述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芯片信号完整性的定义和重要性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1.芯片信号完整性是指在芯片传输信号的过程中，信号的幅度、时序和波形都能够保持准确和稳定。</a:t>
            </a:r>
          </a:p>
          <a:p>
            <a:r>
              <a:t>2.信号完整性对于芯片的性能和可靠性至关重要，因为信号的失真或衰减可能会导致数据传输错误或系统失稳。</a:t>
            </a:r>
          </a:p>
          <a:p>
            <a:r>
              <a:t>3.随着芯片技术的不断进步和信号传输速率的提高，信号完整性问题愈加突出，成为芯片设计和优化中不可或缺的一环。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芯片信号完整性的影响因素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1.芯片内部的电气特性，如电阻、电容和电感，会对信号传输产生影响。</a:t>
            </a:r>
          </a:p>
          <a:p>
            <a:r>
              <a:t>2.芯片封装和布线的设计，包括线长、线宽、材质等因素，都会对信号完整性产生作用。</a:t>
            </a:r>
          </a:p>
          <a:p>
            <a:r>
              <a:t>3.外部干扰和噪声，如电源波动、电磁辐射等，也会对芯片信号完整性造成威胁。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芯片信号完整性概述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芯片信号完整性的分析和评估方法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1.时域分析：通过观察信号的电压和电流随时间的变化，评估信号的幅度、上升时间、下降时间等指标。</a:t>
            </a:r>
          </a:p>
          <a:p>
            <a:r>
              <a:t>2.频域分析：将信号转换为频域，分析信号的频谱、带宽、谐波等特性。</a:t>
            </a:r>
          </a:p>
          <a:p>
            <a:r>
              <a:t>3.眼图分析：通过叠加多个信号波形，观察“眼睛”形状的张开程度，评估信号的抖动和噪声水平。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芯片信号完整性的提升技术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1.均衡技术：通过调整信号的幅度和相位，补偿信号在传输过程中的失真和衰减。</a:t>
            </a:r>
          </a:p>
          <a:p>
            <a:r>
              <a:t>2.去噪技术：采用滤波、屏蔽等方法，降低外部噪声对芯片信号的影响。</a:t>
            </a:r>
          </a:p>
          <a:p>
            <a:r>
              <a:t>3.优化布线设计：通过改进芯片内部的布线结构，降低信号传输的损耗和串扰。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芯片信号完整性概述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芯片信号完整性的测试与验证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1.建立完善的测试平台，包括测试设备、测试软件和测试流程，以确保测试结果的准确性和可靠性。</a:t>
            </a:r>
          </a:p>
          <a:p>
            <a:r>
              <a:t>2.对芯片进行不同工作条件下的信号完整性测试，包括不同温度、电压、频率等条件下的性能测试。</a:t>
            </a:r>
          </a:p>
          <a:p>
            <a:r>
              <a:t>3.通过对比测试结果和分析数据，验证芯片信号完整性的提升效果，为后续的优化设计提供依据。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芯片信号完整性技术的发展趋势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1.随着人工智能、物联网等技术的快速发展，芯片信号完整性技术将不断推陈出新，满足更高性能、更低功耗的需求。</a:t>
            </a:r>
          </a:p>
          <a:p>
            <a:r>
              <a:t>2.新材料、新工艺的应用将为芯片信号完整性技术的提升提供更多可能性。</a:t>
            </a:r>
          </a:p>
          <a:p>
            <a:r>
              <a:t>3.芯片信号完整性技术将与系统级设计、算法优化等技术相结合，实现更全面的性能提升和优化。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信号完整性问题原因分析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芯片信号完整性提升方案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信号完整性问题原因分析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1.系统设计缺陷：芯片与电路板设计不当可能导致信号传输路径中的反射、串扰和噪声，影响信号完整性。</a:t>
            </a:r>
          </a:p>
          <a:p>
            <a:r>
              <a:t>2.高速传输挑战：随着数据传输速率提升，信号边沿变陡，导致传输线效应加剧，引发信号完整性问题。</a:t>
            </a:r>
          </a:p>
          <a:p>
            <a:r>
              <a:t>3.电源噪声干扰：电源不稳定可能导致芯片工作时出现电压波动，进一步影响信号质量。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传输线效应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1.传输线阻抗不匹配：传输线与负载阻抗不匹配可能导致反射，使得信号在传输过程中发生畸变。</a:t>
            </a:r>
          </a:p>
          <a:p>
            <a:r>
              <a:t>2.传输时延：高速信号在传输线上传播时，可能因时延导致接收端信号失真。</a:t>
            </a:r>
          </a:p>
          <a:p>
            <a:r>
              <a:t>3.串扰问题：相邻传输线间的电磁耦合可能引发串扰，影响信号完整性。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信号完整性问题的根源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信号完整性问题原因分析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电源完整性挑战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1.电源分配网络（PDN）稳定性：电源分配网络的稳定性直接影响芯片工作的电压和电流，进而影响信号完整性。</a:t>
            </a:r>
          </a:p>
          <a:p>
            <a:r>
              <a:t>2.去耦电容设计：去耦电容的设计对抑制电源噪声至关重要，不合理的设计可能导致电源噪声增大，影响信号质量。</a:t>
            </a:r>
          </a:p>
          <a:p>
            <a:r>
              <a:t>3.电源噪声耦合：电源线的噪声可能通过电磁耦合影响信号线，导致信号完整性问题。</a:t>
            </a:r>
          </a:p>
          <a:p>
            <a:r>
              <a:t>以上内容仅供参考，如需获取更多专业内容，建议咨询芯片技术专家或查阅相关行业研究报告。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信号完整性提升技术分类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芯片信号完整性提升方案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信号完整性提升技术分类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传输线设计优化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1.通过合理的传输线设计，减少信号反射和串扰，提高信号完整性。</a:t>
            </a:r>
          </a:p>
          <a:p>
            <a:r>
              <a:t>2.采用高性能的传输线材料，降低信号衰减，提高传输效率。</a:t>
            </a:r>
          </a:p>
          <a:p>
            <a:r>
              <a:t>3.结合系统需求，优化传输线布局，确保信号传输的稳定性和可靠性。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电源完整性设计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1.确保电源系统的稳定性和噪声抑制能力，提高信号完整性。</a:t>
            </a:r>
          </a:p>
          <a:p>
            <a:r>
              <a:t>2.采用合理的电源分配网络设计，降低电源噪声对信号的影响。</a:t>
            </a:r>
          </a:p>
          <a:p>
            <a:r>
              <a:t>3.结合系统负载特性，优化电源滤波电路，提高电源质量。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信号完整性提升技术分类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时钟同步技术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1.通过精确的时钟同步技术，减少时钟偏差对信号完整性的影响。</a:t>
            </a:r>
          </a:p>
          <a:p>
            <a:r>
              <a:t>2.采用高性能的时钟发生器，提高时钟信号的稳定性和精度。</a:t>
            </a:r>
          </a:p>
          <a:p>
            <a:r>
              <a:t>3.结合系统需求，优化时钟分配网络，降低时钟抖动对系统性能的影响。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差分信号技术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1.采用差分信号技术，提高信号抗干扰能力和传输效率。</a:t>
            </a:r>
          </a:p>
          <a:p>
            <a:r>
              <a:t>2.优化差分对布线设计，确保差分信号的平衡性和稳定性。</a:t>
            </a:r>
          </a:p>
          <a:p>
            <a:r>
              <a:t>3.结合系统需求，合理选择差分信号驱动器和接收器，提高信号完整性。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信号完整性提升技术分类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信号调理技术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1.通过信号调理技术，补偿信号传输过程中的损失和失真。</a:t>
            </a:r>
          </a:p>
          <a:p>
            <a:r>
              <a:t>2.采用适当的均衡和滤波技术，提高信号幅度和相位的一致性。</a:t>
            </a:r>
          </a:p>
          <a:p>
            <a:r>
              <a:t>3.结合系统特性，优化信号调理电路参数，提高信号完整性。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电磁兼容性设计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1.确保系统具有良好的电磁兼容性，降低电磁干扰对信号完整性的影响。</a:t>
            </a:r>
          </a:p>
          <a:p>
            <a:r>
              <a:t>2.采用合理的屏蔽和接地设计，提高系统的电磁屏蔽性能。</a:t>
            </a:r>
          </a:p>
          <a:p>
            <a:r>
              <a:t>3.结合国际标准和规范，进行严格的电磁兼容性测试，确保系统性能稳定可靠。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电路设计与信号完整性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芯片信号完整性提升方案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电路设计与信号完整性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电路拓扑结构优化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1.减少反射：通过合理设计传输线长度和匹配阻抗，以降低信号反射对信号完整性的影响。</a:t>
            </a:r>
          </a:p>
          <a:p>
            <a:r>
              <a:t>2.提高电源完整性：优化电源分配网络，降低电源噪声，提高信号稳定性。</a:t>
            </a:r>
          </a:p>
          <a:p>
            <a:r>
              <a:t>3.增强抗干扰能力：通过合理的布线和滤波设计，提高电路对外部干扰的抵抗能力。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信号时序优化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1.时序预算：精确计算信号传输时延，确保系统时序的准确性和稳定性。</a:t>
            </a:r>
          </a:p>
          <a:p>
            <a:r>
              <a:t>2.时序调整：通过调整驱动端和接收端的时序参数，优化信号时序关系，提高系统性能。</a:t>
            </a:r>
          </a:p>
          <a:p>
            <a:r>
              <a:t>3.时序监测与调试：实时监测信号时序，对异常情况进行调试和优化。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https://d.book118.com/376134124015010041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芯片信号完整性概述</vt:lpstr>
      <vt:lpstr> 芯片信号完整性概述</vt:lpstr>
      <vt:lpstr> 芯片信号完整性概述</vt:lpstr>
      <vt:lpstr> 芯片信号完整性概述</vt:lpstr>
      <vt:lpstr> 信号完整性问题原因分析</vt:lpstr>
      <vt:lpstr> 信号完整性问题原因分析</vt:lpstr>
      <vt:lpstr> 信号完整性问题原因分析</vt:lpstr>
      <vt:lpstr> 信号完整性提升技术分类</vt:lpstr>
      <vt:lpstr> 信号完整性提升技术分类</vt:lpstr>
      <vt:lpstr> 信号完整性提升技术分类</vt:lpstr>
      <vt:lpstr> 信号完整性提升技术分类</vt:lpstr>
      <vt:lpstr> 电路设计与信号完整性</vt:lpstr>
      <vt:lpstr> 电路设计与信号完整性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2024-09-07T19:41:09.097</cp:lastPrinted>
  <dcterms:created xsi:type="dcterms:W3CDTF">2024-09-07T11:41:09Z</dcterms:created>
  <dcterms:modified xsi:type="dcterms:W3CDTF">2024-09-07T11:41:11Z</dcterms:modified>
</cp:coreProperties>
</file>