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D9284-41C7-4DD7-9EC3-DCCC1222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95EA3-2864-410D-B513-0F1190C62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3B3CB-C38E-4718-AA9C-301DB417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F2B7F-F08F-498E-998E-B82473CC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2B57A-3122-4A3B-B939-9995DAAA6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22555-3974-476F-8B4F-9EA73A2FD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BCD90-1481-464B-A2F9-47CDE2AAF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0353A-9068-4096-A165-168C10DFA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5003D-D8FB-4727-B301-F6C1A0920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7283D-6FA4-4EB9-9B92-00C4CF65A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10543-0003-4257-9A4E-29F72C3D3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35052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易燃危险品仓储和运输的安全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易燃危险品概述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仓储安全管理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安全检查与事故处理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易燃危险品广泛应用于化工、石油、医药等领域，是国民经济发展的重要物质基础。确保易燃危险品的仓储和运输安全，对于保障相关产业的正常运转、促进经济发展具有重要意义。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易燃危险品具有高度的危险性，一旦发生事故，可能对人民生命财产安全造成严重威胁。因此，加强易燃危险品的仓储和运输安全是保障公共安全的重要举措。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包括易燃危险品的分类、标识、包装、存储等方面的安全要求和管理措施。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涉及易燃危险品在运输过程中的安全要求和管理措施，包括运输工具的选择、装载方式、运输路线规划、应急处理等方面。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介绍国家对易燃危险品仓储和运输的监管要求和相关法规，以及企业在遵守法规、加强自律方面的责任和义务。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易燃危险品概述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易燃危险品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指具有易燃、易爆、有毒、有害等危险特性，在运输、储存、使用或处置过程中，容易造成人身伤亡、财产损毁或环境污染而需要特别防护的物质。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根据危险特性，易燃危险品可分为爆炸品、压缩气体和液化气体、易燃液体、易燃固体、自燃物品和遇湿易燃物品、氧化剂和有机过氧化物、毒害品和感染性物品、放射性物品、腐蚀品等。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毒害性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危险特性及危害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易燃危险品在常温下容易燃烧，且燃烧速度快，火势猛烈。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部分易燃危险品具有爆炸性，受到撞击、摩擦、震动等外力作用时，容易发生爆炸。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部分易燃危险品具有放射性，对人体和环境造成长期危害。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部分易燃危险品具有毒性，接触后可能引起中毒，甚至危及生命。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673" r="667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" b="5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《危险化学品安全管理条例》等法规对易燃危险品的生产、储存、运输和使用等环节进行了严格规定。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《联合国关于危险货物运输的建议书》等国际公约对易燃危险品的国际运输进行了规范。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各行业针对易燃危险品的特性，制定了相应的储存、运输和使用标准，如《易燃易爆性商品储存养护技术条件》等。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仓储安全管理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仓库应远离居民区、商业区等人口密集区域，以降低事故对人员安全的影响。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远离人口密集区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选址应避开地质构造复杂、地震断裂带等区域，确保仓库地质条件稳定。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地质条件良好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仓库设计应符合国家相关建筑设计规范，确保建筑物结构安全、防火等级符合要求。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符合建筑设计规范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仓库选址与设计要求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规范堆放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物品应堆放整齐、稳固，避免超高、超宽、超重堆放，保持通道畅通。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根据易燃危险品的性质、危险性等级进行分类储存，避免性质相抵触的物品混存。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控制温湿度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仓库内应设置温湿度监测设备，确保温湿度符合易燃危险品的储存要求。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储存条件与堆放规范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仓库内应设置防火墙、防火门等防火设施，配备灭火器材，并定期进行消防安全检查。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对于易爆易燃危险品，应采取防爆电器、防静电等措施，降低爆炸风险。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制定应急预案，明确应急处置措施和人员职责，定期进行应急演练，提高应急处置能力。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防火防爆措施及应急处理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" b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根据危险品的性质、数量、运输距离和紧急程度等因素，合理选择水路、公路、铁路或航空等运输方式。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确保运输工具符合相关安全标准，如使用专用车辆或集装箱进行运输，并确保车辆或集装箱状态良好、标识清晰。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运输方式与工具选择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运输工具要求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https://d.book118.com/376135052010010040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2024-09-06T04:55:10.671</cp:lastPrinted>
  <dcterms:created xsi:type="dcterms:W3CDTF">2024-09-05T20:55:10Z</dcterms:created>
  <dcterms:modified xsi:type="dcterms:W3CDTF">2024-09-05T20:55:12Z</dcterms:modified>
</cp:coreProperties>
</file>