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8855A-519A-40D3-BFD2-CEEC1BCCD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7B559-45EE-4E90-B5EE-E8918B2E7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B21E3-9E22-4CC9-A8DE-E2426C5A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C6669-180C-44B7-B49B-414AA752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97855-50FC-4FEF-AA8B-851EF16C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5A6176-EC28-4D5A-BA0E-B13D6E74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81A96-CA48-4C50-84F3-1A237AB6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34D1E-86A9-409F-91BD-2B4C7F5C6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11BF0-7DD2-4C09-9210-95DEECAD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8D903-9501-47E3-90BA-4B0224C6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CB7E0-47BF-42BA-AA54-A0F128DF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45213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设备管理制度的协作和合作管理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协作管理在设备管理制度中的应用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合作管理在设备管理制度中的应用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设备管理制度中协作和合作管理的挑战与对策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通过协作和合作管理，优化设备资源配置，提高设备使用效率，降低闲置率。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保障设备安全运行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加强设备监管和维护，确保设备安全运行，防范事故风险。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设备管理作为企业运营的重要环节，良好的协作和合作管理有助于提高企业整体运营效率，推动企业可持续发展。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设备是企业生产的重要工具，良好的设备管理可以确保设备处于良好状态，提高生产效率。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降低成本支出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通过合理的设备维护和保养，延长设备使用寿命，减少维修和更换成本。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设备状态直接影响产品质量，有效的设备管理可以确保设备稳定运行，保障产品质量稳定。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优秀的设备管理可以为企业赢得更多的市场份额和客户信任，提高企业竞争力。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设备管理制度是企业或组织为确保设备安全、高效、经济运行而制定的一系列规章、制度、标准和流程的总称。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设备管理制度在企业或组织中发挥着至关重要的作用。它不仅有助于规范设备的使用、维护和管理行为，还能提高设备的使用效率，降低故障率，从而保障生产的顺利进行。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设备安全与环保制度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关注设备安全运行和环境保护，制定相关措施和管理要求。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设备改造与更新制度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规定设备改造和更新的原则、程序和要求，推动企业技术进步和产业升级。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设备维修制度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明确设备维修流程、维修计划、维修标准等，确保设备维修工作的及时性和有效性。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设备前期管理制度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包括设备规划、选型、采购、安装、调试等方面的规定。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设备使用维护制度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涉及设备操作规程、维护保养规范、点检制度等，确保设备的正确使用和及时维护。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明确设备管理目标，调研设备现状，制定适合企业或组织的设备管理制度草案。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定期对设备管理制度的执行情况进行监督和检查，发现问题及时整改，确保制度的有效实施。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将草案提交给相关部门或专家进行审议，收集意见和建议，对草案进行修改和完善。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经过审议后的设备管理制度草案，提交给企业或组织的高层领导进行批准。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将批准后的设备管理制度进行全员宣贯和培训，确保相关人员了解并遵守制度要求。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设备管理制度的实施流程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协作管理在设备管理制度中的应用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协作管理是一种通过促进团队成员间沟通、协调和合作，以实现共同目标的管理方法。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包括目标一致性、信息共享、责任共担、互相信任和尊重差异等。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协作管理的概念和原则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设备安装与调试协作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设备供应商、使用部门和技术部门共同参与设备的安装与调试，确保设备正常运行。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设备维修与保养协作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设备维修部门与使用部门、技术部门等协作，制定设备维修与保养计划，确保设备长期稳定运行。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设备采购协作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设备采购部门与使用部门、技术部门等协作，共同确定设备规格、型号和采购计划。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设备管理制度中协作管理的实践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https://d.book118.com/376145213122010034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2024-09-03T18:08:52.466</cp:lastPrinted>
  <dcterms:created xsi:type="dcterms:W3CDTF">2024-09-03T10:08:52Z</dcterms:created>
  <dcterms:modified xsi:type="dcterms:W3CDTF">2024-09-03T10:08:54Z</dcterms:modified>
</cp:coreProperties>
</file>