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A103F-B9B7-4A25-B641-C3D674A80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B99B2-8BF1-45FC-812C-BB8A9069F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A66626-002A-469B-8768-EB2EBE414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6546B9-D116-440E-AEB0-FB4D2C64F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B7AC99-F28B-43EE-93E6-BBC9BD536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962D4D-CE59-4304-A1DA-B169367CB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65F3B6-A746-40DA-A4A2-5F678C370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F4A71A-A14D-4F9B-BC49-A1D153A927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B65A40-4E41-4F23-B1DE-99C2942E4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E94A4-FC19-49AB-8050-B78F0E6E4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7ED72-72D7-4A40-A1CA-CEF00D5FD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61502332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企业统计部门工作总结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本年度工作完成情况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工作亮点与成绩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存在问题与不足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原因分析与改进措施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未来发展规划与目标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对企业统计部门一年来的工作进行总结，梳理经验，查找不足。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总结经验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042" r="6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明确方向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667" r="21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375" r="17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明确企业统计部门未来的发展方向和工作重点。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通过总结，优化工作流程，提高企业统计部门的工作效率。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50" r="945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195" r="1719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对企业统计部门一年来的工作成果进行汇报，包括数据收集、整理、分析等方面。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对企业统计部门在工作中遇到的问题进行分析，提出改进措施。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分享企业统计部门在工作中积累的经验，促进部门之间的交流与学习。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对企业统计部门未来的发展规划进行展望，明确目标和工作计划。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问题分析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经验分享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未来规划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本年度工作完成情况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通过定期收集企业内部各部门的业务数据，确保数据的准确性和完整性。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292" r="5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对数据进行清洗、分类、汇总等处理，为后续的数据分析提供可靠的基础。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建立完善的数据存储机制，确保数据的安全性和可追溯性。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运用统计学方法对数据进行分析，揭示数据背后的规律和趋势。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917" b="59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将分析结果以图表、报告等形式呈现，为企业管理层提供决策支持。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数据解读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针对企业关注的热点问题，进行专题分析，提出有针对性的解决方案。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专题分析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数据分析与解读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报表审核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建立严格的报表审核制度，确保报表数据的真实性和可靠性。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报表编制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按照国家和行业规定，编制各类统计报表，确保报表的准确性和规范性。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报表报送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按时向相关部门报送统计报表，确保企业履行法定统计义务。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833" r="168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000" r="16000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统计报表编制与报送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350" b="43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统计信息化建设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系统建设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建立完善的统计信息系统，实现数据采集、处理、分析、报送等全流程自动化。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为企业提供统计技术支持和培训，提高统计人员的专业素质和技能水平。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信息共享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加强与其他部门的信息共享和协作，提高统计工作的整体效率和水平。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工作亮点与成绩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技术创新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自主研发数据自动化处理系统，实现数据自动采集、清洗、整合和分析，大幅提高工作效率。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数字化转型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积极推动数字化转型，构建企业统计数据库和数据分析平台，实现数据资源的集中管理和高效利用。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引入先进统计方法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成功引入多元统计分析、时间序列分析等高级统计方法，提升数据分析的准确性和深度。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创新统计方法和技术应用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运用数据可视化技术，将数据以图表、图像等形式直观展现，方便领导层快速了解企业经营状况。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数据质量监控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建立完善的数据质量监控机制，定期对数据进行校验和核查，确保数据的准确性和完整性。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数据处理流程优化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优化数据处理流程，减少数据冗余和错误，提高数据处理效率。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提升数据质量和效率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积极与其他部门建立协作关系，共同推进数据统计和分析工作，确保数据的全面性和准确性。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定期组织部门内部会议，分享工作经验和技巧，促进团队成员之间的交流和合作。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内部沟通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定期开展专业技能培训，提高团队成员的统计素养和数据分析能力。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培训与提升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加强部门协作和沟通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289" r="21289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企业级表彰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因在数据统计和分析领域的突出贡献，获得企业级优秀团队表彰。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行业认可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团队研究成果在行业内获得广泛认可，多次受邀参加行业研讨会和交流活动。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社会荣誉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团队积极参与社会公益活动，履行企业社会责任，获得社会各界的赞誉和好评。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获得荣誉和表彰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https://d.book118.com/376150233220010032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2024-09-01T04:19:01.979</cp:lastPrinted>
  <dcterms:created xsi:type="dcterms:W3CDTF">2024-08-31T20:19:02Z</dcterms:created>
  <dcterms:modified xsi:type="dcterms:W3CDTF">2024-08-31T20:19:04Z</dcterms:modified>
</cp:coreProperties>
</file>