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0907187-9EC4-4D9B-92E0-3B0A216AF4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476921-2167-4BBF-8A4D-C733FCAC46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582E0D-8FF9-4E19-9083-52799EBD4C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F81115-A928-4029-8D8D-2D268CDD15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19E936-155A-46B1-B423-6DC1171789B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12F1DE3-3386-43F7-9806-164977D9729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3A0D35-BB9D-4C3B-8A41-55CE9EB6D3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B8C32A-08FA-4BE3-99E7-32CADFA971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76DB37-AC46-435B-8135-9CD683CD0D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355D59-A039-4149-B036-F1128DD9E2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955A59-46CA-44EA-A82B-71F64EAA29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615114423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临床医学专业认证自评报告对校企合作的促进作用分析</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2024-01-26</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汇报人：文小库</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临床医学专业认证自评报告概述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校企合作在临床医学专业认证中的重要性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临床医学专业认证自评报告对校企合作的促进作用</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案例分析：成功的校企合作实践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面临的挑战与对策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引言</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背景</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随着医学教育的快速发展和医疗行业的不断变革，临床医学专业认证自评报告成为医学院校持续改进和提高教育质量的重要手段。自评报告不仅有助于学校自我反思和进步，还可为校企合作提供有力支持。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目的</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本文旨在分析临床医学专业认证自评报告对校企合作的促进作用，探讨自评报告在推动医学教育改革、提高人才培养质量以及加强校企合作方面的意义和价值。</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报告背景与目的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目前，许多医学院校已经与企业建立了合作关系，共同开展实践教学、科研合作和人才培养等活动。校企合作不仅有助于提高学生的实践能力和综合素质，还能为企业输送优秀人才，推动医疗行业的创新和发展。</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现状</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校企合作对于医学教育的发展和医疗行业的进步具有重要意义。一方面，校企合作能够弥补学校教育资源的不足，为学生提供更多的实践机会和就业渠道；另一方面，企业通过与学校的合作，可以深入了解人才培养的过程和需求，从而更好地选拔和培养符合企业需求的优秀人才。同时，校企合作还能促进产学研一体化发展，推动医疗技术的创新和应用。</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意义</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校企合作现状及意义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临床医学专业认证自评报告概述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报告内容与结构</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临床医学专业认证自评报告的内容主要包括学校及专业的基本情况、教育教学情况、科学研究情况、社会服务与贡献、国际合作与交流、管理与运行等方面的自评说明。</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报告结构清晰，通常包括封面、目录、正文、附录等部分，其中正文部分按照认证标准的要求，逐项进行自评描述，并配以相关数据和证明材料。</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33796"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教育教学方面的关键指标包括师资队伍、课程建设、实践教学、教学质量监控等，反映学校临床医学专业的教育水平和培养质量。</a:t>
            </a:r>
          </a:p>
        </p:txBody>
      </p:sp>
      <p:sp>
        <p:nvSpPr>
          <p:cNvPr id="17" name="TextBox 17"/>
          <p:cNvSpPr txBox="1"/>
          <p:nvPr/>
        </p:nvSpPr>
        <p:spPr>
          <a:xfrm>
            <a:off x="2871147"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科学研究方面的关键指标包括科研项目、科研成果、科研平台等，体现学校临床医学专业的科研实力和学术水平。</a:t>
            </a:r>
          </a:p>
        </p:txBody>
      </p:sp>
      <p:sp>
        <p:nvSpPr>
          <p:cNvPr id="18" name="TextBox 18"/>
          <p:cNvSpPr txBox="1"/>
          <p:nvPr/>
        </p:nvSpPr>
        <p:spPr>
          <a:xfrm>
            <a:off x="5086385"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社会服务与贡献方面的关键指标包括医疗服务、公共卫生服务、医学教育服务等，展示学校临床医学专业对社会发展的贡献和影响力。</a:t>
            </a:r>
          </a:p>
        </p:txBody>
      </p:sp>
      <p:sp>
        <p:nvSpPr>
          <p:cNvPr id="19" name="TextBox 19"/>
          <p:cNvSpPr txBox="1"/>
          <p:nvPr/>
        </p:nvSpPr>
        <p:spPr>
          <a:xfrm>
            <a:off x="7308884"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国际合作与交流方面的关键指标包括国际合作项目、国际学术会议、留学生教育等，反映学校临床医学专业的国际化程度和国际影响力。</a:t>
            </a:r>
          </a:p>
        </p:txBody>
      </p:sp>
      <p:sp>
        <p:nvSpPr>
          <p:cNvPr id="20" name="TextBox 20"/>
          <p:cNvSpPr txBox="1"/>
          <p:nvPr/>
        </p:nvSpPr>
        <p:spPr>
          <a:xfrm>
            <a:off x="9574070"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管理与运行方面的关键指标包括管理体制、运行机制、资源配置等，体现学校临床医学专业的管理水平和运行效率。</a:t>
            </a:r>
          </a:p>
        </p:txBody>
      </p:sp>
      <p:sp>
        <p:nvSpPr>
          <p:cNvPr id="21" name="AutoShape 21"/>
          <p:cNvSpPr/>
          <p:nvPr/>
        </p:nvSpPr>
        <p:spPr>
          <a:xfrm>
            <a:off x="5209470"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967443" y="1905233"/>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报告中的关键指标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校企合作在临床医学专业认证中的重要性</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417" r="1341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校企合作可以实现教育资源和医疗资源的共享，包括教学设备、实验室、临床病例等，为专业认证提供必要的物质和技术支持。</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资源共享</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通过校企合作，学生可以获得更多的实践机会，将理论知识与临床实践相结合，提高临床技能和解决问题的能力。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实践机会</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企业中的医学专家可以参与专业认证过程，提供宝贵的指导和建议，促进专业认证标准的不断完善和提高。</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专家指导</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校企合作对专业认证的支持作用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教学内容更新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校企合作可以促进教学内容的更新和完善，使教学内容更加贴近临床实际和医学前沿，提高教学的针对性和实效性。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教学方法改进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通过校企合作，可以引入先进的教学方法和手段，如模拟教学、案例教学等，激发学生的学习兴趣和主动性，提高教学效果。</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教师队伍建设</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校企合作可以为教师提供更多的实践机会和培训资源，促进教师队伍的素质提升和专业化发展，进一步提高教学质量。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校企合作对教学质量提升的贡献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临床医学专业认证自评报告对校企合作的促进作用</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04</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自评报告通过分析临床医学专业的教育资源和市场需求，明确校企合作的方向，如医学技术研发、医学人才培养、医疗服务提升等。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确定合作领域</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根据自评报告的分析结果，校企双方共同制定合作目标，如提高医学教育质量、推动医学技术创新、提升医疗服务水平等。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制定合作目标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明确校企合作的方向和目标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https://d.book118.com/376151144235010044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2024-09-13T13:10:38.861</cp:lastPrinted>
  <dcterms:created xsi:type="dcterms:W3CDTF">2024-09-13T05:10:38Z</dcterms:created>
  <dcterms:modified xsi:type="dcterms:W3CDTF">2024-09-13T05:10:40Z</dcterms:modified>
</cp:coreProperties>
</file>