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9DBFE-159C-45EE-AD8B-569AD5F4D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7133E-D879-4512-A562-5EDFCB03B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4ECE8-F1BE-4B58-8478-B89F40407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BE1DA-4BB1-43D6-B1E2-5C5CDA062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0BCB5-8956-435D-93E6-E5FFEDE85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2D5ACB-8392-49D4-BEC1-AD3E901AD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E73D78-2C97-412B-B027-D4A896F12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CD0C2-0348-4210-BA04-4E2CDB779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50ABF-BA06-458F-BF19-B4C35FFB0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5FE31-C61E-4711-8B3B-7840D5FB7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3EC99-6467-4CA1-A590-BAF73445D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52024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29利用互联网技术推动营销管理的方案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互联网技术在营销管理中的应用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构建基于互联网的营销管理平台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利用大数据技术进行精准营销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社交媒体在营销管理中的应用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移动互联网在营销管理中的应用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互联网技术在营销管理中的创新与发展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互联网技术在营销管理中的应用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移动互联网的普及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随着智能手机的广泛使用，移动互联网已经成为人们日常生活中不可或缺的一部分，为营销管理提供了更多的可能性。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大数据的崛起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随着互联网技术的发展，大数据已经成为企业决策的重要依据，通过数据挖掘和分析，企业可以更加精准地了解市场需求和消费者行为。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社交媒体的盛行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社交媒体已经成为人们交流和获取信息的重要渠道，企业可以通过社交媒体平台与消费者进行互动，提升品牌知名度和用户黏性。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互联网技术的发展与趋势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精准定位目标受众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通过大数据分析和用户画像技术，企业可以更加精准地定位目标受众，实现个性化营销。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增强用户互动与体验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社交媒体、直播等互联网技术可以增强企业与用户之间的互动，提升用户体验和满意度。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提升营销效率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互联网技术可以帮助企业实现营销自动化，提高营销效率，降低人力成本。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互联网技术在营销管理中的价值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125" b="3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企业通过优化网站结构和内容，提高在搜索引擎中的排名，从而吸引更多的潜在用户。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电商平台的个性化推荐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电商平台利用大数据分析和机器学习技术，实现个性化商品推荐，提高用户购买率和客单价。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企业通过社交媒体平台发布内容、互动营销等方式，提升品牌知名度和用户黏性。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互联网技术在营销管理中的应用案例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构建基于互联网的营销管理平台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建立客户数据库，实现客户信息的集中管理和分析，提供个性化服务。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整合各种营销渠道，如社交媒体、电子邮件、短信等，实现多渠道协同营销。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运用大数据技术，对营销数据进行深度挖掘和分析，为营销策略提供数据支持。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营销自动化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通过自动化工具，实现营销活动的计划、执行、监控和优化，提高营销效率。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营销管理平台的功能与特点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采用云计算技术，实现平台的高可用性、弹性扩展和安全性。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云计算基础架构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API接口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运用微服务架构，将平台功能拆分为多个独立的服务，提高系统的可维护性和可扩展性。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提供标准的API接口，方便与其他系统进行集成和数据交换。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营销管理平台的技术架构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对敏感数据进行加密存储和传输，确保数据的安全性。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建立严格的访问控制机制，防止未经授权的访问和数据泄露。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遵守相关法律法规，保护用户隐私和数据安全，如采用匿名化、去标识化等技术手段。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营销管理平台的数据安全与隐私保护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利用大数据技术进行精准营销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大数据技术通过对海量、多样化、快速变化的数据进行采集、存储、处理和分析，揭示数据背后的规律和价值，为决策提供支持。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大数据技术在各个领域都有广泛应用，如金融、医疗、教育、物流等。在营销领域，大数据技术可以帮助企业更准确地了解市场需求和消费者行为，提高营销效果。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大数据技术的原理与应用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数据挖掘与分析在精准营销中的应用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数据挖掘是从大量数据中提取出有用信息和知识的过程。在精准营销中，数据挖掘可以帮助企业发现潜在的市场机会和消费者需求，为产品开发和营销策略提供支持。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数据分析是对数据进行系统化处理、解释和推断的过程。在精准营销中，数据分析可以帮助企业了解消费者行为、市场趋势和竞争状况，为制定营销策略提供数据支持。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https://d.book118.com/376152024111010101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2024-09-25T20:52:25.452</cp:lastPrinted>
  <dcterms:created xsi:type="dcterms:W3CDTF">2024-09-25T12:52:25Z</dcterms:created>
  <dcterms:modified xsi:type="dcterms:W3CDTF">2024-09-25T12:52:27Z</dcterms:modified>
</cp:coreProperties>
</file>