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8555A-4E7B-44A4-8776-640AB7CE6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AAD4C-8802-47BF-800A-D141F3A4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7A643-BB51-46E3-9D8C-3547E999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0D101-A415-42CF-842A-9325B8B03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8FE88-3662-408B-A842-A779AEE2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AA8E9-90A9-4C7D-AF59-4071FAC0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CAECB-ACBC-4055-A1C5-A73532D4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CD609-263D-48F8-BDFE-66850D50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6CBB9-28D8-4E3B-BF44-34931204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2CDF6-C358-467A-B77D-03B4CFAF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B6C44-7C8F-4EAA-B72B-1F22D8AA5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521331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氧化铝项目技术先进性与可行性研究报告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氧化铝项目技术先进性分析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氧化铝项目可行性研究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国家政策支持，鼓励企业开展技术创新，提高氧化铝生产技术水平。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随着我国经济的快速发展，对氧化铝的需求持续增长，而国内氧化铝的生产能力已无法满足市场需求。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全球氧化铝市场供需失衡，为我国氧化铝项目提供了发展机遇。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项目的重要性和意义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有助于缓解国内氧化铝供应紧张的局面，保障国家经济安全。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提高我国氧化铝生产技术水平，增强国际竞争力。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促进相关产业链的发展，创造就业机会，推动地方经济发展。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国内外对氧化铝生产技术的研究不断深入，技术进步明显。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国内已有多家企业开展氧化铝生产技术的研发和应用，取得了一定的成果。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目前，我国在氧化铝生产技术方面与国际先进水平仍有差距，存在提升空间。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项目的相关研究现状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氧化铝项目技术先进性分析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是目前世界上用于大规模生产氧化铝的主要方法，具有高效率和低能耗的特点。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拜耳法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适用于铝土矿品位较低的情况，通过高温烧结将铝土矿中的氧化铝提取出来。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结合拜耳法和烧结法的优点，可以提高氧化铝的提取率和降低能耗。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氧化铝生产工艺介绍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拜耳法在氧化铝提取率和能耗方面表现优异，但需要高质量的铝土矿。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烧结法适用于低品位的铝土矿，但能耗较高，且产生的废渣量大。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联合法可以弥补拜耳法和烧结法的不足，但在工艺流程和设备方面较为复杂。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现有氧化铝生产技术的比较分析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通过改进溶出过程，提高氧化铝的提取率和降低能耗。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高效能溶出技术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利用低压条件下的高温蒸煮提取氧化铝，减少对环境的污染。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低压蒸煮技术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利用微生物的代谢作用提取氧化铝，具有环保和低能耗的优势，但目前仍处于实验室阶段。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新技术的研发和应用前景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氧化铝项目可行性研究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https://d.book118.com/376152133101010034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2024-09-03T11:59:45.429</cp:lastPrinted>
  <dcterms:created xsi:type="dcterms:W3CDTF">2024-09-03T03:59:45Z</dcterms:created>
  <dcterms:modified xsi:type="dcterms:W3CDTF">2024-09-03T03:59:47Z</dcterms:modified>
</cp:coreProperties>
</file>