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A03B5F-3E4E-41F2-B28C-9E1824850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9D0D5C-3BD7-4014-93AA-90D5DFA17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BB5C75-A355-4EF0-9548-F9FBBDA30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06236E-C2F3-40B1-A3E1-2239184847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D03409-9492-4C73-B663-483CC9525B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94C576-487F-4AB9-9646-8FFE6C6A29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446F02-2742-41BA-9120-3CF23D7615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5D65F9-879C-4BD9-9AF0-727720D077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25AE2E-0086-4CDA-B2C1-6D0B18871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BB5501-B045-43A4-AFCE-EB3A3D11A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2AA69F-F7A1-4FCD-B471-2321A4D27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15314314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国际金融学课件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国际金融概述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外汇与汇率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国际收支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国际储备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国际资本流动与金融危机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跨国公司财务管理</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国际金融概述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国际金融是研究国际间货币和金融活动的学科，涉及跨境资金流动、国际货币体系、国际金融市场等方面。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国际金融是研究国际间货币和金融活动的学科，主要关注跨境资金流动、国际货币体系、国际金融市场等方面。它涉及到不同国家之间的经济关系和金融交易，以及国际货币和金融政策的制定和实施。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5" r="2350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国际金融的定义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国际金融的体系与机构包括国际货币基金组织、世界银行、国际清算银行等，这些机构在促进国际经济和金融合作、稳定金融市场等方面发挥着重要作用。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金融的体系与机构包括国际货币基金组织、世界银行、国际清算银行等。这些机构在促进国际经济和金融合作、稳定金融市场、提供资金支持等方面发挥着重要作用。它们通过制定和执行国际货币和金融政策，推动全球经济的稳定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国际金融的体系与机构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国际金融市场</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国际金融市场是跨境资金流动和金融交易的场所，包括外汇市场、股票市场、债券市场等。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金融市场是跨境资金流动和金融交易的场所，包括外汇市场、股票市场、债券市场等。这些市场为各国经济主体提供了投融资平台，促进了资本的跨国流动和全球经济的发展。同时，国际金融市场也受到各种因素的影响，如汇率波动、政策调整、市场风险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外汇与汇率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外汇是指外国货币或以外国货币表示的、能用来清算国际收支差额的资产。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外汇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外汇市场是指经营外汇买卖的交易场所，或是经营本国货币与外国货币之间兑换交易的市场。</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外汇市场</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外汇交易是指将另一种货币兑换成基础货币的行为。</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外汇交易</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外汇汇率是指一国货币与另一国货币之间的比价关系，通常以一个基础货币表示另一个外国货币的价格。</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外汇汇率</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外汇的基本概念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48" r="1654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购买力平价是指两国货币之间的汇率由两国货币各自所具有的购买力决定。</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购买力平价</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利率平价是指两国货币之间的汇率由两国利率水平决定。</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利率平价</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汇率预期是指人们对未来汇率变动的预测和期望。</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汇率预期</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政府政策是指政府采取的汇率政策和措施，如资本管制、外汇干预等。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政府政策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汇率的决定因素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78" b="19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汇率制度与政策</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固定汇率制度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固定汇率制度是指一国政府将本国货币与另一国货币的比价固定下来，并规定本国货币与另一国货币的兑换比率。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浮动汇率制度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浮动汇率制度是指一国政府不规定本国货币与另一国货币的比价和兑换比率，而是由外汇市场供求关系决定汇率。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汇率政策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汇率政策是指一国政府为了达到一定的经济目标，通过干预外汇市场或采取其他措施来影响汇率水平的政策。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外汇市场与交易</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外汇市场</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外汇市场是经营外汇买卖的交易场所，是世界上最大的金融市场之一。</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外汇交易</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外汇交易是指将另一种货币兑换成基础货币的行为，包括即期交易、远期交易、掉期交易、期权交易等。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外汇风险</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外汇风险是指由于汇率变动而引起的企业或个人以外币计价的资产或负债的价值变化的风险。</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外汇管制</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外汇管制是指政府对外汇市场的交易和流动采取限制措施，以维护本国经济利益和国际收支平衡。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国际收支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5312" r="153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国际收支是一国在一定时期内与其他国家之间全部经济往来的系统记录，包括贸易、非贸易、无偿转移等。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国际收支主要反映了本国与外国之间商品、服务、金融资产和负债的交换情况，以及无偿转移的收支情况。它是一国对外经济交往的系统记录，是国际经济交往的一个核心内容。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国际收支的定义与内容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国际收支平衡表是一国在一定时期内对其他国家的全部经济往来的系统记录，包括经常账户、资本账户和金融账户等。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收支平衡表是反映一国在一定时期内与其他国家之间经济往来的系统记录，包括经常账户、资本账户和金融账户等。通过分析国际收支平衡表，可以了解一国的对外经济状况，评估其对外经济政策的效果，预测其国际收支的未来趋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国际收支平衡表的分析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https://d.book118.com/376153143142010040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2024-09-07T02:59:53.748</cp:lastPrinted>
  <dcterms:created xsi:type="dcterms:W3CDTF">2024-09-06T18:59:53Z</dcterms:created>
  <dcterms:modified xsi:type="dcterms:W3CDTF">2024-09-06T18:59:55Z</dcterms:modified>
</cp:coreProperties>
</file>