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86C37-84BF-4B35-8F16-3E84321B0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73D4E-4E59-45CC-AB44-136D88237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D20BD-8164-4AE2-83F8-2E8DE752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81343-5082-4CC4-B882-8C7EA6D81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326A9-EEE1-4B6B-8770-2D1609EA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F9BB74-759F-429D-9420-0441ECD95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E53034-D81A-4B00-8704-A4E9895F2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D5C6B-DAE0-402E-B35F-8422689D7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AC48D-9049-4E3E-931C-E403210F4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950FC-71EC-4408-B282-5CED9321C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BBDE6-F628-4B29-9105-C57CBB797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541042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清洁能源项目评估与可行性研究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清洁能源技术评估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资源条件分析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597" r="165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清洁能源占比逐年提升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随着环保意识的增强和技术的进步，清洁能源在全球能源消费中的占比逐年提升，如风能、太阳能等。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政策支持力度加大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各国政府纷纷出台政策，鼓励清洁能源的发展和应用，为清洁能源项目提供了良好的政策环境。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技术创新推动成本降低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清洁能源技术的不断创新和进步，使得清洁能源的成本不断降低，进一步提高了其市场竞争力。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清洁能源的发展有助于推动经济可持续发展，减少对传统能源的依赖，降低环境污染。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提升能源利用效率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清洁能源项目往往注重能源的高效利用，有助于提高能源利用效率，减少能源浪费。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提高清洁能源供应能力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通过项目的实施，提高清洁能源的供应能力，满足不断增长的能源需求。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评估与可行性研究为项目决策者提供科学依据，帮助决策者做出正确决策。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决策依据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通过评估与可行性研究，可以识别项目潜在的风险和问题，并提前采取措施进行规避。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风险识别与规避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评估与可行性研究有助于优化资源配置，提高项目的经济效益和社会效益。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评估与可行性研究重要性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清洁能源技术评估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太阳能资源评估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分析项目所在地的太阳能资源情况，包括日照时间、辐射强度等。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技术成熟度评估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评估太阳能技术的成熟度，包括光伏电池效率、储能技术等。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经济性评估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分析太阳能项目的投资成本、运营成本、收益等经济指标。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风能资源评估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分析项目所在地的风能资源情况，包括风速、风向等。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评估风能技术的成熟度，包括风力发电机组的可靠性、效率等。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分析风能项目的投资成本、运营成本、收益等经济指标。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风能技术评估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分析项目所在地的水能资源情况，包括水流量、水位落差等。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水能资源评估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评估水能技术的成熟度，包括水轮机的效率、稳定性等。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技术成熟度评估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分析水能项目的投资成本、运营成本、收益等经济指标。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水能技术评估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生物质能技术评估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分析生物质能技术的成熟度、经济性以及环保性等。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海洋能技术评估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分析海洋能技术的可行性、经济性以及环境影响等。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地热能技术评估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分析地热能资源的丰富程度、开发难度以及经济性等。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其他清洁能源技术评估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资源条件分析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研究地区的水文条件，包括河流流量、水位落差以及水资源储量等，评估水能资源的开发潜力。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评估地区的日照时间、太阳辐射强度以及日照稳定性等，以确定太阳能资源的丰富程度。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分析地区的风速、风向以及风能密度等，评估风能资源的可利用性。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自然资源条件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58" r="21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评估项目所在地的电网覆盖情况、电网容量以及并网条件等，确保清洁能源项目能够顺利接入电网。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电网接入条件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分析项目所在地的交通状况，包括道路、铁路和水路等运输方式，确保项目建设和运营过程中的物资运输和人员流动顺畅。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交通运输条件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评估项目所在地的通讯设施和信息网络覆盖情况，确保项目建设和运营过程中的信息交流和沟通顺畅。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通讯与信息条件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基础设施条件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了解国家和地区在清洁能源领域的政策导向，包括发展目标、支持措施以及优先发展领域等。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分析项目所在地在清洁能源领域的法规体系，包括法律法规、技术标准以及环保要求等，确保项目建设和运营符合相关法规要求。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了解国家和地区在清洁能源领域的税收优惠和补贴政策，降低项目的投资成本和运营风险。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税收优惠与补贴政策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政策支持与法规环境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确定清洁能源项目的目标市场，如电力、交通、工业等领域。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分析目标市场的特点，包括市场规模、增长潜力、消费者需求等。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评估项目在目标市场中的定位，以及与市场需求的匹配程度。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25" r="12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评估项目在市场需求现状及预测中的潜在机会和挑战。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调查和分析当前清洁能源市场的需求和趋势，包括各类清洁能源的需求量、价格走势等。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预测未来市场需求的变化趋势，考虑政策、经济、社会等因素对需求的影响。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市场需求现状及预测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https://d.book118.com/376154104224010045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2024-09-14T20:17:53.799</cp:lastPrinted>
  <dcterms:created xsi:type="dcterms:W3CDTF">2024-09-14T12:17:53Z</dcterms:created>
  <dcterms:modified xsi:type="dcterms:W3CDTF">2024-09-14T12:17:56Z</dcterms:modified>
</cp:coreProperties>
</file>