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58211-E620-4061-89C0-71B9E0540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635B3-A936-4762-8374-8BEBF675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860C9-D446-4A54-9A88-B7192190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21F3D-FEF9-4F8C-BF7B-29F7F6C1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749D2-3835-4B24-B5ED-0B3E7649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B47DA-00DF-4007-8A9B-0C13CB10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B4B10-82BF-4D99-BBD8-5C56719C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AFC8A-0D4E-4BA8-96FF-C6F84050B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1787D-49BF-4F3B-8943-2F61758CE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CDC7C-B3F2-4C81-ABD7-A04C9426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78959-3D11-4114-974D-B8832375D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551400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消费者保护与信用隐私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消费者保护的重要性
 信用隐私的定义与内涵
 信用隐私泄露的风险
 法律法规与信用隐私
 企业责任与信用隐私
 信用隐私保护技术
 消费者自我保护策略
 未来展望与挑战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消费者保护的重要性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消费者保护与信用隐私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消费者保护的重要性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消费者保护的概念和背景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1.消费者保护是指通过法律、行政等手段，保障消费者在商品和服务交易过程中的合法权益不受侵犯。</a:t>
            </a:r>
          </a:p>
          <a:p>
            <a:r>
              <a:t>2.随着市场经济的发展和消费模式的多样化，消费者保护问题日益突出，成为各国政府和社会关注的焦点。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消费者保护的必要性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1.消费者保护有利于促进市场公平竞争，维护市场秩序，提高市场效率。</a:t>
            </a:r>
          </a:p>
          <a:p>
            <a:r>
              <a:t>2.消费者保护可以增强消费者的信心和忠诚度，促进消费和经济增长。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消费者保护的重要性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1.各国纷纷制定相应的法律法规，为消费者保护提供法律保障。</a:t>
            </a:r>
          </a:p>
          <a:p>
            <a:r>
              <a:t>2.消费者保护法律框架包括合同法、产品责任法、消费者权益保护法等。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消费者保护的行政监管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1.政府设立相关机构，负责消费者保护的行政监管工作。</a:t>
            </a:r>
          </a:p>
          <a:p>
            <a:r>
              <a:t>2.行政监管包括对商品和服务的质量监督、价格监管、广告管理等。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消费者保护的法律框架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消费者保护的重要性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消费者保护的社会监督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1.社会监督包括消费者组织、媒体等社会力量对消费者保护问题的关注和推动。</a:t>
            </a:r>
          </a:p>
          <a:p>
            <a:r>
              <a:t>2.社会监督可以促进政府和企业更加重视消费者保护问题，加强和改进相关工作。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1.随着数字化、智能化等新兴技术的发展，消费者保护面临新的挑战和机遇。</a:t>
            </a:r>
          </a:p>
          <a:p>
            <a:r>
              <a:t>2.未来需要进一步加强法律制度建设、行政监管和社会监督，提高消费者保护的整体水平。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信用隐私的定义与内涵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消费者保护与信用隐私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信用隐私的定义与内涵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信用隐私定义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1.信用隐私是指个人信用信息中涉及个人隐私的部分，包括个人身份信息、信用记录、账户信息等。</a:t>
            </a:r>
          </a:p>
          <a:p>
            <a:r>
              <a:t>2.信用隐私的保护是保障个人隐私权的重要手段，也是维护公平信用市场的重要保障。</a:t>
            </a:r>
          </a:p>
          <a:p>
            <a:r>
              <a:t>3.随着互联网和大数据技术的不断发展，信用隐私保护的挑战也日益加大。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信用隐私内涵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1.信用隐私内涵包括个人信息控制权、信息保密权、信息知情权等方面。</a:t>
            </a:r>
          </a:p>
          <a:p>
            <a:r>
              <a:t>2.个人信息控制权指个人有权控制自己的信用信息被谁收集、使用、共享和披露。</a:t>
            </a:r>
          </a:p>
          <a:p>
            <a:r>
              <a:t>3.信息保密权指个人信用信息应该被妥善保管，防止被未经授权的第三方获取或泄露。</a:t>
            </a:r>
          </a:p>
          <a:p>
            <a:r>
              <a:t>4.信息知情权指个人有权知道自己的信用信息被谁收集、使用、共享和披露，以及这些信息是否准确、完整。</a:t>
            </a:r>
          </a:p>
          <a:p>
            <a:r>
              <a:t>以上内容仅供参考，如需获取更多专业内容，建议查阅相关文献或咨询专业人士。同时，在涉及个人隐私的问题上，应提高警惕，注意保护自己的隐私权。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信用隐私泄露的风险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消费者保护与信用隐私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信用隐私泄露的风险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信用隐私泄露的主要形式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1.网络攻击：黑客利用漏洞窃取信用信息。</a:t>
            </a:r>
          </a:p>
          <a:p>
            <a:r>
              <a:t>2.内部泄露：员工或合同工非法出售信用信息。</a:t>
            </a:r>
          </a:p>
          <a:p>
            <a:r>
              <a:t>3.数据共享：与其他机构共享数据时未充分脱敏。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信用隐私泄露的危害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1.消费者受损：隐私泄露导致经济损失和身份盗窃。</a:t>
            </a:r>
          </a:p>
          <a:p>
            <a:r>
              <a:t>2.金融机构风险：信誉受损，可能面临法律纠纷和罚款。</a:t>
            </a:r>
          </a:p>
          <a:p>
            <a:r>
              <a:t>3.社会影响：破坏公平信用环境，降低社会信任度。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信用隐私泄露的风险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技术进步对信用隐私的影响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1.大数据分析：更精细的消费者画像增加隐私泄露风险。</a:t>
            </a:r>
          </a:p>
          <a:p>
            <a:r>
              <a:t>2.云计算：数据集中存储，增加安全隐患。</a:t>
            </a:r>
          </a:p>
          <a:p>
            <a:r>
              <a:t>3.人工智能：自动化决策可能导致不公平和隐私侵犯。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法规与政策对信用隐私的保护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1.数据安全法：规定金融机构必须保护消费者信用信息。</a:t>
            </a:r>
          </a:p>
          <a:p>
            <a:r>
              <a:t>2.隐私政策：要求机构明确告知消费者如何使用和共享信用信息。</a:t>
            </a:r>
          </a:p>
          <a:p>
            <a:r>
              <a:t>3.处罚与问责：对泄露信用隐私的机构和个人进行严厉处罚。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信用隐私泄露的风险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信用隐私保护的国际经验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1.欧洲GDPR：严格的隐私保护法规，违规者面临重罚。</a:t>
            </a:r>
          </a:p>
          <a:p>
            <a:r>
              <a:t>2.美国CFPB：设立专门机构监督金融机构的隐私保护工作。</a:t>
            </a:r>
          </a:p>
          <a:p>
            <a:r>
              <a:t>3.亚洲经验：多国加强信用隐私法规，提高数据安全水平。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加强信用隐私保护的建议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1.强化技术防范：投入更多资源提升网络安全防护能力。</a:t>
            </a:r>
          </a:p>
          <a:p>
            <a:r>
              <a:t>2.完善法规制度：细化隐私保护规定，提高违法成本。</a:t>
            </a:r>
          </a:p>
          <a:p>
            <a:r>
              <a:t>3.加强宣传教育：提高消费者和员工的隐私保护意识。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企业责任与信用隐私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消费者保护与信用隐私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https://d.book118.com/376155140010010032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消费者保护的重要性</vt:lpstr>
      <vt:lpstr> 消费者保护的重要性</vt:lpstr>
      <vt:lpstr> 消费者保护的重要性</vt:lpstr>
      <vt:lpstr> 消费者保护的重要性</vt:lpstr>
      <vt:lpstr> 信用隐私的定义与内涵</vt:lpstr>
      <vt:lpstr> 信用隐私的定义与内涵</vt:lpstr>
      <vt:lpstr> 信用隐私泄露的风险</vt:lpstr>
      <vt:lpstr> 信用隐私泄露的风险</vt:lpstr>
      <vt:lpstr> 信用隐私泄露的风险</vt:lpstr>
      <vt:lpstr> 信用隐私泄露的风险</vt:lpstr>
      <vt:lpstr> 企业责任与信用隐私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2024-08-30T21:23:01.436</cp:lastPrinted>
  <dcterms:created xsi:type="dcterms:W3CDTF">2024-08-30T13:23:01Z</dcterms:created>
  <dcterms:modified xsi:type="dcterms:W3CDTF">2024-08-30T13:23:03Z</dcterms:modified>
</cp:coreProperties>
</file>