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CD7AF-62D6-4B96-B8FF-07C245E9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C64DD-D95C-4E44-B8A8-7AF39F1B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2295A-8C12-4B86-B366-DBB5679D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A16F0-2B05-48EE-9396-28AA1BA24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D1CD3-9990-49D2-A2D2-FB42441B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77030-EA9B-40AE-9F60-937FF6D57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07198-B7E2-474A-A278-696D50F4E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90E73-32A8-470A-B6E5-58FA931C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AA6E0-05FC-4EFF-B216-4BCC7AA05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41C43-A895-4B8B-81DC-736D3447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1D059-122E-435B-9935-71AE9656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0014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农业金融服务的员工培训计划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农业金融服务行业现状及发展趋势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农业金融服务行业近年来发展迅速，市场规模不断扩大，未来仍有较大增长空间。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目前行业内竞争较为激烈，各大金融机构纷纷布局农业金融领域，寻求创新突破。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随着农业现代化的推进和乡村振兴战略的实施，农业金融服务行业将呈现多元化、专业化、智能化的发展趋势。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17" r="34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员工培训需求分析与定位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当前员工队伍整体素质有待提高，专业技能和知识水平不足，难以满足行业快速发展的需求。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通过对员工岗位、职责、能力等方面的分析，确定员工在农业金融知识、业务技能、风险管理等方面的培训需求。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培训定位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以提升员工综合素质和专业技能为目标，打造一支专业化、高素质的员工队伍，为农业金融服务行业的可持续发展提供有力支撑。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员工能够熟练掌握农业金融产品和服务的相关知识，具备独立开展业务的能力；提高风险防范意识和应对能力；增强创新意识和团队协作能力，为企业创造更大的价值。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通过系统的培训，使员工掌握农业金融领域的基本理论和业务知识，提高业务操作能力和风险管理水平，培养创新意识和团队协作精神。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农业金融产品与服务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详细介绍农业金融的主要产品和服务，如农业贷款、农业保险、农产品期货等，帮助员工熟悉业务范畴。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农业政策与法规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解读国家农业政策及相关法规，使员工了解政策背景和业务合规要求。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农业金融概述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介绍农业金融的基本概念、发展历程和现状，使员工对农业金融有初步了解。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农业金融基础知识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介绍信贷业务的申请、审批、放款、回收等基本流程，使员工了解信贷业务的全貌。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信贷业务基本流程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详细讲解信贷业务各个环节的操作规范，包括资料收集、客户调查、风险评估、合同签署等，确保员工能够规范操作。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信贷业务操作规范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教授员工如何识别信贷风险，以及针对不同风险的应对措施，提高员工的风险防范意识。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信贷风险识别与应对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信贷业务操作流程与规范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风险案例分析与讨论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通过实际案例的分析和讨论，使员工更加深入地理解风险评估与防范的重要性。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介绍常用的风险评估方法，如信用评分模型、财务分析等，帮助员工掌握风险评估技能。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讲解针对不同风险类型的防范策略，如信用风险、市场风险、操作风险等，提高员工的风险应对能力。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强调以客户为中心的服务理念，培养员工的客户服务意识。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教授员工有效的沟通技巧，如倾听、表达、反馈等，提高员工与客户的沟通能力。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讲解如何维护良好的客户关系，包括建立客户档案、定期回访、处理客户投诉等，提升客户满意度。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搭建农业金融服务线上学习平台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利用互联网技术，开发适用于农业金融服务领域的在线学习平台，提供多样化的学习资源，如课程视频、在线讲座、互动问答等。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整合优质学习资源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从农业、金融、法律等多个领域，筛选和整合优质的学习资源，构建系统化、专业化的知识库，为员工提供全面的学习支持。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个性化学习路径规划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基于员工的学习需求和职业发展目标，为其定制个性化的学习路径，推荐适合的学习资源和课程，提高学习的针对性和有效性。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线上学习平台建设与资源整合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https://d.book118.com/376200142004010044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2024-09-12T04:38:22.687</cp:lastPrinted>
  <dcterms:created xsi:type="dcterms:W3CDTF">2024-09-11T20:38:22Z</dcterms:created>
  <dcterms:modified xsi:type="dcterms:W3CDTF">2024-09-11T20:38:24Z</dcterms:modified>
</cp:coreProperties>
</file>