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9FADC-2AE6-4A1F-992C-4B945B66B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BDFBE-FEB9-4EAA-A158-E8CB9CD29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6C9CB-FC0E-45C0-9F2A-B1437E8B1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0EA16-343A-4A1D-A884-18BFD8085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70D7F-080D-4416-A3FB-954FFB50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D9D83C-8D26-44BD-AA7C-EDA89F22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9A339-E718-4BB1-9305-023F30BD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3E4DB-5A69-49EF-9F20-B9DE214AB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ACA2D-2D34-4871-8A5E-7B7A6178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81B88-9A44-4278-B237-A9E1E309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0C8CB-33C3-4DDC-9FD7-90091CA7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021100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《分娩期中医护理》ppt课件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分娩期中医护理的重要性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分娩期中医护理的方法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中医护理在分娩期中的应用案例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分娩期中医护理的未来发展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中医认为人体是一个整体，护理时应综合考虑患者的生理、心理、环境等因素。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根据患者的具体病情和体质状况，制定个性化的护理方案。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中医强调预防胜于治疗，对于分娩期的孕妇，应注重预防产后的各种并发症。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154" r="1515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根据孕妇的体质和孕期阶段，制定合理的饮食计划，以补充营养、调理身体。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关注孕妇的情绪变化，采取有效措施缓解其焦虑、紧张等不良情绪。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指导孕妇进行适当的运动，如散步、孕妇瑜伽等，以增强体质、促进分娩。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通过按摩某些穴位，缓解分娩时的疼痛和不适感，如合谷穴、三阴交等。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情志护理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穴位按摩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在进行中医护理前，应明确了解适应症和禁忌症，避免误用或滥用护理方法。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792" b="19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适应症与禁忌症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在进行中医护理时，应遵循医生的建议和指导，不可擅自更改护理方案。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在护理过程中，应密切观察孕妇的反应和症状变化，及时调整护理措施。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分娩期中医护理的重要性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孕妇在分娩期处于特殊生理状态，需要特别关注和护理。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分娩过程中，孕妇需要经历宫缩、宫颈扩张、胎儿下降等生理变化，同时伴随疼痛、紧张等情绪反应。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分娩后，产妇需要尽快恢复身体，适应新的角色和家庭环境。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分娩期妇女的生理特点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中医护理强调整体观念和个体化原则，针对分娩期妇女的生理和心理特点，采取相应的护理措施。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中医护理有助于缓解分娩疼痛、促进产程进展、减少产后并发症，提高母婴健康水平。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855" b="985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中医护理还可以帮助产妇树立正确的生育观念，增强自我保健意识，促进家庭和谐。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分娩期中医护理的意义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通过中医按摩、针灸等方法，缓解产妇的疼痛感，使分娩过程更加顺利。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缓解分娩疼痛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根据产妇的体质和产程进展情况，采取相应的中医护理措施，如气功、运动等，以促进产程的顺利进展。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促进产程进展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通过合理的中医护理措施，帮助产妇尽快恢复身体，提高母婴健康水平。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提高母婴健康水平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通过中医护理知识的宣传和教育，帮助产妇树立正确的生育观念，增强自我保健意识。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增强产妇自我保健意识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分娩期中医护理的目标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分娩期中医护理的方法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总结词：预防保健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详细描述：在分娩前，中医护理强调预防保健，通过饮食调理、起居调摄和情志调节来增强孕妇的体质，预防产时并发症。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分娩前的中医护理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总结词：饮食调理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详细描述：饮食调理是分娩前中医护理的重要手段之一。根据孕妇的体质和孕期阶段，制定个性化的饮食方案，以提供足够的营养，促进胎儿发育。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分娩前的中医护理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https://d.book118.com/376202110010010040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2024-09-06T05:01:11.933</cp:lastPrinted>
  <dcterms:created xsi:type="dcterms:W3CDTF">2024-09-05T21:01:11Z</dcterms:created>
  <dcterms:modified xsi:type="dcterms:W3CDTF">2024-09-05T21:01:13Z</dcterms:modified>
</cp:coreProperties>
</file>