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76CCB-A4E4-4A57-BA80-E4241434D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FF53C9-E9FE-492D-8DA0-AEA61192E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69DFFA-647D-4620-BC5F-FFEF9FFCC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3A6485-9F46-40F1-8CC8-3520EE48E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0024BD-BE06-48E3-90B8-239EC0960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071EA8-7461-4723-9BA7-93058DF353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F939D1-9369-4FA2-998C-F640C9BA6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D555FC-0284-4EB9-AEF7-EBDFE6424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D1794C-EF64-4291-952D-DD559C33F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730AB-52E6-49B7-9703-03981BE80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BD66A-5200-4B79-B82F-2EC46645C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204141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智慧农业整体解决方案的关键技术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物联网技术在智慧农业中应用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大数据技术在智慧农业中应用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云计算在智慧农业中应用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人工智能在智慧农业中应用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5G通信技术在智慧农业中应用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智慧农业是运用现代科技手段，如物联网、大数据、人工智能等，对传统农业进行改造升级，实现农业生产、管理、销售等环节的智能化、精细化、高效化。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智慧农业具有数据驱动、智能决策、精准执行、协同高效等显著特点，旨在提高农业生产效率、降低成本、增加农民收入，同时保障农产品质量安全。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智慧农业定义及特点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智慧农业发展迅速，政府出台了一系列支持政策，推动农业科技创新和智能化发展。目前，我国智慧农业在农业物联网、农业大数据、智能农机装备等领域取得显著成果，但仍存在技术应用不够广泛、农民素质有待提高等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发达国家在智慧农业领域起步较早，技术相对成熟。例如，美国利用先进的物联网和大数据技术，实现了农业生产的精准化和智能化；欧洲注重农业生态环境保护，通过智慧农业技术推动农业可持续发展。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54979" y="101410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63704" y="1448856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随着科技的不断进步，未来智慧农业将更加注重技术创新和应用，如人工智能、5G通信、区块链等新兴技术将在农业领域得到广泛应用。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54979" y="364826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农业绿色发展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63704" y="4083018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未来智慧农业将更加注重生态环境保护，通过精准施肥、节水灌溉等措施推动农业绿色发展。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42035" y="1993420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产业链整合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550760" y="2428173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智慧农业将促进农业产业链上下游的整合与协同，实现农业生产、加工、销售等环节的紧密衔接和高效运转。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96398" y="440690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农业社会化服务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605123" y="4841661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随着智慧农业技术的普及应用，将涌现出更多农业社会化服务组织和企业，为农民提供全方位的技术支持和服务。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物联网技术在智慧农业中应用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3" r="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物联网技术通过射频识别（RFID）、红外感应器、全球定位系统、激光扫描器等信息传感设备，按约定的协议，将任何物品与互联网相连接，进行信息交换和通讯，以实现智能化识别、定位、追踪、监控和管理。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物联网技术具有全面感知、可靠传输和智能处理等特点，能够实现农业生产环境的实时监测、农业生产过程的精细化管理、农产品质量的安全追溯等，提高农业生产效率和质量。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物联网技术优势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物联网技术原理及优势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传感器网络部署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在智慧农业中，需要在农田、温室、养殖场等生产场所部署各类传感器，如温度传感器、湿度传感器、光照传感器、CO2浓度传感器等，以实时监测环境参数。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数据传输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传感器网络通过无线或有线方式与上位机进行通信，将采集到的数据实时传输到数据中心或云平台进行处理和分析。同时，也可以通过手机APP或Web端进行远程查看和控制。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传感器网络部署与数据传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远程监控与自动化控制实现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通过物联网技术，可以实现对农业生产环境的远程实时监控。农户或管理人员可以通过手机APP或Web端随时查看农田、温室、养殖场等生产场所的环境参数和历史数据。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基于物联网技术的智慧农业系统可以实现自动化控制。当环境参数超出设定范围时，系统会自动启动相应设备进行调节，如自动开启通风设备、自动调整灌溉量等。同时，也可以通过手机APP或Web端进行远程控制。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自动化控制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大数据技术在智慧农业中应用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大数据技术采用分布式存储和计算框架，实现对海量数据的高效处理和分析。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分布式存储与计算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500" r="29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数据挖掘与预测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1833" b="11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实时数据处理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99" r="1669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通过数据挖掘技术，发现数据之间的关联和规律，为农业生产提供预测和决策支持。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大数据技术能够实现对农业数据的实时采集、处理和分析，为农业生产提供及时有效的信息。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大数据技术原理及优势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采用分布式存储技术，对采集到的数据进行存储和管理，确保数据的安全性和可靠性。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运用大数据处理和分析技术，对采集到的数据进行清洗、整合、分析和挖掘，提取有价值的信息。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传感器数据采集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利用农业物联网技术，通过部署在农田、温室等场景的传感器，实时采集环境参数、作物生长数据等。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958" r="1295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数据采集、存储和处理方法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系统优化与升级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不断对数据挖掘算法和决策支持系统进行优化和升级，提高系统的准确性和效率。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数据挖掘算法应用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运用数据挖掘算法，如分类、聚类、关联规则挖掘等，发现数据之间的潜在联系和规律。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决策支持系统构建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基于数据挖掘结果，构建决策支持系统，为农业生产提供智能化决策支持。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数据挖掘与决策支持系统设计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云计算在智慧农业中应用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https://d.book118.com/376204141120010040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2024-09-06T22:14:49.558</cp:lastPrinted>
  <dcterms:created xsi:type="dcterms:W3CDTF">2024-09-06T14:14:49Z</dcterms:created>
  <dcterms:modified xsi:type="dcterms:W3CDTF">2024-09-06T14:14:51Z</dcterms:modified>
</cp:coreProperties>
</file>