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03B60-9013-4923-95DF-E7AD1EE57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00E7D-7BB8-4A50-BE57-B501E70D8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95FB4-9A5A-4480-9AA5-732DCE511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01178-74DB-41A8-BBD5-82228D7A1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3304C8-A40E-4A59-9DDB-779D7A9E0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BB7499-3C70-4206-A3F9-607160BFF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3A3A0B-98DC-4DA5-857D-B06B22C9A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AD9D0-B25F-400F-BFF5-444A34A81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2565B-E0D3-49B2-BE38-28C4BDFE6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FE670-F010-4E9C-8C35-B0424501D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DCD36-0C8E-47D8-8316-F7CE15914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0424213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网络与数据安全培训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网络与数据安全概述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企业防护措施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网络与数据安全概述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网络与数据安全是指保护网络和信息系统免受未经授权的访问、使用、泄露、破坏、修改或销毁，以确保数据的机密性、完整性和可用性。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随着信息技术的快速发展，网络与数据安全已成为国家安全、经济发展和社会稳定的重要保障，对于保护个人隐私和企业商业秘密也具有重要意义。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592" r="75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网络攻击、数据泄露、恶意软件、钓鱼攻击等网络安全威胁层出不穷，对企业和个人的信息安全构成严重威胁。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随着云计算、物联网、人工智能等新技术的广泛应用，网络与数据安全的挑战也日益严峻，需要不断更新和完善安全防护措施。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威胁与挑战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各国政府纷纷出台网络安全法律法规，加强对网络与数据安全的监管，企业需遵守相关法律法规，否则将面临法律责任和处罚。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企业需要建立完善的网络安全管理制度，确保各项安全措施得到有效执行，同时需要定期进行安全审计和风险评估，以确保合规性。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法律法规与合规性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合规性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网络安全防护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33" r="59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防火墙是网络安全的第一道防线，能够阻止未经授权的访问和数据传输。它通过监测网络流量，对符合安全策略的数据包进行允许或拒绝的操作。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入侵检测系统用于实时监测网络流量和系统行为，通过分析流量和行为模式，检测出异常活动和潜在的入侵行为。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入侵检测系统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防火墙与入侵检测系统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数据加密是保护数据机密性和完整性的重要手段。通过对敏感数据进行加密，即使数据在传输过程中被截获，攻击者也无法读取或篡改。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VPN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VPN（虚拟私人网络）通过加密网络连接，使远程用户能够安全地访问公司内部网络资源。VPN通常采用隧道协议和加密技术来保护数据传输的安全性。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数据加密与VPN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网络安全协议与标准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网络安全协议是一组规范和标准，用于确保网络通信的安全性。常见的网络安全协议包括SSL/TLS、IPSec等，它们提供了加密、身份验证和数据完整性保护功能。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网络安全协议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安全标准是一组指导和建议，旨在帮助组织机构实施有效的网络安全措施。常见的安全标准包括ISO 27001、NIST SP 800-53等，它们提供了安全管理和技术控制的最佳实践。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安全审计与日志分析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安全审计是对组织机构的安全控制措施进行评估和验证的过程。通过安全审计，可以发现潜在的安全风险和漏洞，并及时采取措施进行修复和改进。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日志分析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日志分析是对系统、网络和应用程序的日志文件进行分析的过程。通过日志分析，可以检测出异常行为、入侵尝试和系统故障，并采取相应的措施进行处理和预防。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数据安全防护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根据数据的重要性和敏感程度，将其分为不同的类别，如公开、内部、机密和高度机密等。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敏感信息保护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采取额外的安全措施来保护敏感数据，例如使用加密、访问控制和监控等手段。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数据分类与敏感信息保护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https://d.book118.com/376204242130010044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2024-09-12T23:24:47.222</cp:lastPrinted>
  <dcterms:created xsi:type="dcterms:W3CDTF">2024-09-12T15:24:47Z</dcterms:created>
  <dcterms:modified xsi:type="dcterms:W3CDTF">2024-09-12T15:24:49Z</dcterms:modified>
</cp:coreProperties>
</file>