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58CE2-9CB0-4EAB-9C7D-5E6BC0B6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85DFF-57BE-479C-BF86-0ED31713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2429-E6E4-487C-8E07-8F4B5BE2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853B2-F229-45B7-8519-E2C09F49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407DB-F4D8-4346-A2A0-68D1233D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9F28D1-3B6E-406F-83AA-35273A53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2DC49-9B20-423F-954B-D97DE8D4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24050-7285-49ED-B395-8AB602F3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CDDAF-41E7-4E6A-9497-668FED63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4475F-EDD7-47BA-9EF5-324AA79C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D0540-F82C-4704-B029-A333D132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05004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产品生命周期管理与迭代计划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产品生命周期管理概述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产品开发与实现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产品规划与设计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产品发布与运营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产品测试与优化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https://d.book118.com/376205004140010035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产品生命周期管理与迭代计划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2024-09-05T11:57:06.750</cp:lastPrinted>
  <dcterms:created xsi:type="dcterms:W3CDTF">2024-09-05T03:57:06Z</dcterms:created>
  <dcterms:modified xsi:type="dcterms:W3CDTF">2024-09-05T03:57:09Z</dcterms:modified>
</cp:coreProperties>
</file>