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D6D8B-439D-43F4-8E01-36FA28AC8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E8659-D1EB-40A7-BBBC-1BE24500B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D014D-A2E8-4EE1-BB35-E51F47DC3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047C8-5CDC-4341-8C83-45EB930E9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CEB838-D25E-4551-9A45-63A69947B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1A342E-DCD0-4DE1-A13D-841278E15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73D668-D28F-4C45-9CF7-A6005457C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FAFC70-8AB8-4970-8826-4B33358BA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4C080-5554-4902-A767-BF158C820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74AB2-FCBF-4E8C-A149-99A4A8680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C5E91-0E30-463D-8B3D-B68959944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20513415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会学第十讲：助人和侵犯行为\n## 1.助人与侵犯行为的基本概念与定义\n### 1.1助人的定义及其心理机制\n### 1.2侵犯行为的定义及其心理机制\n### 1.3助人与侵犯行为的关系与区别\n## 2.助人行为的动机与影响因素\n### 2.1助人行为的内在动机与外在动机\n### 2.2影响助人行为的个体因素与社会因素\n### 2.3助人行为的研究方法与案例分析\n## 3.侵犯行为的动机与影响因素\n### 3.1侵犯行为的内在动机与外在动机\n### 3.2影响侵犯行为的个体因素与社会因素\n### 3.3侵犯行为的研究方法与案例分析\n## 4.助人行为与侵犯行为的跨文化研究\n### 4.1不同文化背景下的助人行为比较研究\n### 4.2不同文化背景下的侵犯行为比较研究\n### 4.3文化对助人行为与侵犯行为的影响机制\n## 5.助人行为的心理干预与预防策略\n### 5.1助人行为心理干预的理论基础与方法\n### 5.2助人行为预防策略的制定与实施\n### 5.3助人行为心理干预与预防策略的评估与反馈\n## 6.侵犯行为的心理干预与预防策略\n### 6.1侵犯行为心理干预的理论基础与方法\n### 6.2侵犯行为预防策略的制定与实施\n### 6.3侵犯行为心理干预与预防策略的评估与反馈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100"/>
              <a:t>社会学第十讲：助人和侵犯行为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助人与侵犯行为的基本概念与定义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助人是指个体为了帮助他人而采取的行动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这是一种积极的社会行为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旨在帮助他人解决问题或克服困难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助人的心理机制包括：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同理心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：感受到他人的痛苦或困境，产生同情和关爱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利他主义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：出于对他人的关爱和帮助，不求回报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道德责任感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：认为帮助他人是自己的道德义务</a:t>
                </a:r>
                <a:endParaRPr/>
              </a:p>
            </p:txBody>
          </p:sp>
          <p:pic>
            <p:nvPicPr>
              <p:cNvPr id="25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助人的行为类型：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物质帮助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：提供金钱、物资等实际支持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：提供关心、安慰和鼓励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信息帮助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：提供建议、信息或指导</a:t>
                </a:r>
                <a:endParaRPr/>
              </a:p>
            </p:txBody>
          </p:sp>
          <p:pic>
            <p:nvPicPr>
              <p:cNvPr id="25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助人的定义及其心理机制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侵犯行为是指个体为了达到某种目的而采取的伤害他人的行为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这是一种消极的社会行为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往往对他人的权益和利益造成损害</a:t>
                </a:r>
                <a:endParaRPr/>
              </a:p>
            </p:txBody>
          </p:sp>
        </p:grpSp>
        <p:grpSp>
          <p:nvGrpSpPr>
            <p:cNvPr id="26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侵犯行为的心理机制包括：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自我中心主义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：过分关注自己的需求和利益，忽视他人的感受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敌对心理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：对他人产生敌意和仇恨，导致侵犯行为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道德脱缰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：缺乏道德约束，行为冲动，不计后果</a:t>
                </a:r>
                <a:endParaRPr/>
              </a:p>
            </p:txBody>
          </p:sp>
        </p:grpSp>
        <p:grpSp>
          <p:nvGrpSpPr>
            <p:cNvPr id="26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侵犯行为的类型：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身体侵犯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：如暴力、虐待、性侵犯等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言语侵犯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：如辱骂、羞辱、恐吓等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情感侵犯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：如欺骗、背叛、冷漠等</a:t>
                </a:r>
                <a:endParaRPr/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侵犯行为的定义及其心理机制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助人与侵犯行为的关系与区别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7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助人与侵犯行为是两种相反的行为类型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助人行为旨在帮助他人，侵犯行为则旨在伤害他人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二者之间的关系：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同一个人可能在不同的情境下表现出助人和侵犯行为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个体在成长过程中，助人和侵犯行为可能相互影响，形成特定的行为模式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二者的区别：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动机不同：助人行为出于利他主义、同理心等正面动机，侵犯行为出于自我中心主义、敌对心理等负面动机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影响不同：助人行为对社会和谐有积极影响，侵犯行为对社会和谐有负面影响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道德评价不同：助人行为通常被视为道德上正确的，侵犯行为则被视为道德上错误的</a:t>
            </a:r>
            <a:endParaRPr/>
          </a:p>
        </p:txBody>
      </p:sp>
      <p:cxnSp>
        <p:nvCxnSpPr>
          <p:cNvPr id="27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助人行为的动机与影响因素</a:t>
            </a:r>
            <a:endParaRPr/>
          </a:p>
        </p:txBody>
      </p:sp>
      <p:sp>
        <p:nvSpPr>
          <p:cNvPr id="27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内在动机是指个体出于内心驱使而进行的助人行为</a:t>
                </a:r>
                <a:endParaRPr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利他主义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：出于对他人的关爱和帮助，不求回报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道德责任感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：认为帮助他人是自己的道德义务</a:t>
                </a:r>
                <a:endParaRPr/>
              </a:p>
            </p:txBody>
          </p:sp>
          <p:sp>
            <p:nvSpPr>
              <p:cNvPr id="2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外在动机是指个体受到外部因素驱使而进行的助人行为</a:t>
                </a:r>
                <a:endParaRPr/>
              </a:p>
            </p:txBody>
          </p:sp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社会期望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：为了符合社会规范和他人的期望而助人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：通过助人行为来获得他人的好感、尊重或回报</a:t>
                </a:r>
                <a:endParaRPr/>
              </a:p>
            </p:txBody>
          </p:sp>
          <p:sp>
            <p:nvSpPr>
              <p:cNvPr id="2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助人行为的内在动机与外在动机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影响助人行为的个体因素与社会因素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个体因素包括：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人格特质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：如同理心、道德责任感等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成长经历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：如家庭教育、学校教育等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：如情绪、疲劳等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社会因素包括：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：如价值观、道德观等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：如法律法规、政策制度等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社会氛围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：如舆论导向、社会风气等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研究方法：</a:t>
                </a:r>
                <a:endParaRPr/>
              </a:p>
            </p:txBody>
          </p:sp>
          <p:sp>
            <p:nvSpPr>
              <p:cNvPr id="3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：通过设计问卷收集个体对助人行为的看法和行为数据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：通过实验操作考察不同情境下个体的助人行为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：通过观察自然情境下的助人行为，了解其行为特点和影响因素</a:t>
                </a:r>
                <a:endParaRPr/>
              </a:p>
            </p:txBody>
          </p:sp>
          <p:sp>
            <p:nvSpPr>
              <p:cNvPr id="3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案例分析：</a:t>
                </a:r>
                <a:endParaRPr/>
              </a:p>
            </p:txBody>
          </p:sp>
          <p:sp>
            <p:nvSpPr>
              <p:cNvPr id="3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英雄事迹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：分析在紧急情况下挺身而出、救死扶伤的助人行为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志愿者活动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：分析参与志愿者活动的个体动机和行为特点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邻里互助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：分析日常生活中邻里之间的互助行为和影响因素</a:t>
                </a:r>
                <a:endParaRPr/>
              </a:p>
            </p:txBody>
          </p:sp>
          <p:sp>
            <p:nvSpPr>
              <p:cNvPr id="3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助人行为的研究方法与案例分析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侵犯行为的动机与影响因素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内在动机是指个体出于内心驱使而进行的侵犯行为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自我中心主义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：过分关注自己的需求和利益，忽视他人的感受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敌对心理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：对他人产生敌意和仇恨，导致侵犯行为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外在动机是指个体受到外部因素驱使而进行的侵犯行为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：如经济竞争、社会地位竞争等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：如贫困、犯罪率高等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侵犯行为的内在动机与外在动机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影响侵犯行为的个体因素与社会因素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个体因素包括：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人格特质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：如自我中心主义、敌对心理等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成长经历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：如家庭教育、学校教育等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：如情绪、疲劳等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社会因素包括：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：如价值观、道德观等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：如法律法规、政策制度等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社会氛围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：如舆论导向、社会风气等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研究方法：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：通过设计问卷收集个体对侵犯行为的看法和行为数据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：通过实验操作考察不同情境下个体的侵犯行为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：通过观察自然情境下的侵犯行为，了解其行为特点和影响因素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案例分析：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暴力事件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：分析暴力行为的动机、过程和后果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犯罪案例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：分析犯罪行为的心理、动机和社会背景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网络暴力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：分析网络环境中侵犯行为的心理、动机和影响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侵犯行为的研究方法与案例分析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https://d.book118.com/376205134154010053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社会学第十讲：助人和侵犯行为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2024-09-20T13:48:10.158</cp:lastPrinted>
  <dcterms:created xsi:type="dcterms:W3CDTF">2024-09-20T05:48:10Z</dcterms:created>
  <dcterms:modified xsi:type="dcterms:W3CDTF">2024-09-20T05:48:12Z</dcterms:modified>
</cp:coreProperties>
</file>