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ABF4986-DEBC-44BA-8890-090C7E497E4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C96B9-08C0-4A08-AFCA-0AC7F2F79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CE8F8-92DB-4EEF-A724-63081AE93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7EF95-FEB0-42C1-9568-8EB237742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BE7A2-F437-4323-BBC0-C9D71C01B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FFD60E-1F53-4B81-A281-36165D92B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D75F7A-EF34-4762-B75B-31B22239A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73387F-63C7-428C-B553-EC336B7FD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B2EAE-A593-42EB-A89E-364673CB7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0C600-D9AF-4BD1-83F6-A154E33D2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41B82-0E15-4D00-9A17-59D19B9E7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B34CF-0B68-4668-8002-CD00C192E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FD61AB2-5462-4C49-A0D9-5EEE79ACC4A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46A6258-EE47-4EC6-8DE7-DC092FEC6CF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215243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中风面瘫的护理查房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中风面瘫的护理查房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中风面瘫的评估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中风面瘫的护理计划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中风面瘫的康复护理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中风面瘫的并发症预防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中风面瘫的护理查房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什么是中风面瘫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中风面瘫是由中风引起的面部神经麻痹，导致面部表情肌无法正常运动的症状。这种情况会严重影响患者的生活质量，包括面部表情、吞咽和讲话功能。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中风面瘫的护理目标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护理人员的目标是帮助患者恢复面部表情肌肌力，减轻面部疼痛，并帮助患者恢复吞咽和讲话功能，提高生活质量。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中风面瘫的评估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调整心态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帮助患者积极面对康复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提高康复效果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康复效果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评估心理疗效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调整心理护理方案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心理评估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心理问题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了解患者的心理问题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提供心理支持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8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8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语言评估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语言评估是中风面瘫患者康复过程中重要的一环，通过评估患者的言语流畅度、清晰度和理解能力，护理人员可以更好地制定个性化的康复方案。同时，定期的语言评估也有助于了解患者的康复进展和需要调整的方面，是重要的护理工作之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评估结果的重要性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1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评估结果对于制定个性化护理方案和提高康复效果至关重要。通过全面的评估，护理人员可以更好地了解患者的病情和康复需求，有针对性地进行护理工作，提供更优质的护理服务。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3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2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中风面瘫的护理计划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5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6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7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面瘫护理目标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7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0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改善面部表情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恢复吞咽功能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提高讲话能力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饮食护理计划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饮食护理计划应根据患者的吞咽能力和喂养方式制定，确保患者摄取充足的营养并避免窒息风险。软食和流质饮食是常用的食物选择，应注意食物温度和质地，避免刺激患者面部肌肉。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https://d.book118.com/376215243040010103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中风面瘫的护理查房</vt:lpstr>
      <vt:lpstr>目录</vt:lpstr>
      <vt:lpstr>第1章 中风面瘫的护理查房</vt:lpstr>
      <vt:lpstr> </vt:lpstr>
      <vt:lpstr> </vt:lpstr>
      <vt:lpstr>第2章 中风面瘫的评估</vt:lpstr>
      <vt:lpstr>心理评估</vt:lpstr>
      <vt:lpstr> </vt:lpstr>
      <vt:lpstr>评估结果的重要性</vt:lpstr>
      <vt:lpstr>第3章 中风面瘫的护理计划</vt:lpstr>
      <vt:lpstr>面瘫护理目标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2024-09-28T10:09:36.445</cp:lastPrinted>
  <dcterms:created xsi:type="dcterms:W3CDTF">2024-09-28T02:09:36Z</dcterms:created>
  <dcterms:modified xsi:type="dcterms:W3CDTF">2024-09-28T02:09:38Z</dcterms:modified>
</cp:coreProperties>
</file>