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B6A5C-5FE2-4925-9368-C7AFD65C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9B455-659D-4AF6-BA56-58F0811D0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F09FF-8CDF-4EE4-9086-20580205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448A1-ECFA-41B8-831D-E33D83006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B96683-205A-41F3-B13F-11F047695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A6484C-B106-4BE4-8A56-546B6ECAB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61560-A48C-4279-AE2C-801F44904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BF8F8-0AB1-435F-8D3E-2F16641B6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F8B5E-5B2B-4E09-8643-94AD68D1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A2BB2-1937-4200-84F1-2D39D68C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B6C06-914E-4040-8E59-1645C580A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21003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医院入院制度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住院须知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费用与支付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确保患者安全和医疗质量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入院制度旨在确保患者安全和医疗质量，通过规范化的流程，减少医疗差错和事故。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提高医疗资源利用效率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合理的入院制度有助于提高医疗资源利用效率，优化资源配置，确保患者得到及时、有效的治疗。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3" b="2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入院制度旨在保障患者的合法权益，确保患者在入院过程中得到公正、公平的待遇。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通过建立科学的入院制度，可以规范医疗行为，维护医疗秩序，促进医院与患者之间的和谐关系。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维护医疗秩序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患者可通过电话、网络或现场进行预约挂号。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98" b="9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预约时应提供正确的个人信息和就诊时间。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预约成功后，患者应按时就诊，如有变动应提前取消或更改预约。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预约挂号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分诊护士根据患者病情和挂号类别，安排患者前往相应科室就诊。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患者到达医院后，应前往挂号处进行登记。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登记时应提供有效证件和挂号凭证。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登记与分诊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https://d.book118.com/376221003204010102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2024-09-27T18:01:14.421</cp:lastPrinted>
  <dcterms:created xsi:type="dcterms:W3CDTF">2024-09-27T10:01:14Z</dcterms:created>
  <dcterms:modified xsi:type="dcterms:W3CDTF">2024-09-27T10:01:16Z</dcterms:modified>
</cp:coreProperties>
</file>