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99D0A-B050-4E5F-A5C3-9ED868F07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66708-E7F7-442C-AB37-26FBD07B9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A6482-FBE8-47B7-B9B3-CBBE25349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FF358-993B-4A66-9751-083E173B0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94F843-FADD-4D89-9FA7-1E3D4738B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7E938-61F8-43FC-A3E7-B9CE52717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51D5BE-DDAF-4FBA-9505-5E903A6D1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4049C-48DE-409A-8612-93A4B2A6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E5CB2-294F-4E09-BCA1-CE5E4BAA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55F44-BD88-4567-8D33-B97597A5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7A8E1-0E71-4859-B942-9D473B3B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2215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处方点评中存在的问题及实例分析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处方点评中存在的问题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实例分析：处方书写不规范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实例分析：药物使用不合理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实例分析：处方审核不严格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实例分析：患者用药指导不足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154" b="141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提高处方质量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处方点评旨在通过对医师开具的处方进行审核和评价，发现其中存在的问题，提出改进意见，从而提高处方质量，保障患者用药安全。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通过对处方的点评，可以发现医师在用药方面的不足和误区，促进医师更加合理、规范地开具处方，避免药物滥用和误用。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推动医疗质量提升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处方点评是医疗质量管理的重要环节之一，通过对处方的监督和评价，可以推动医疗机构整体医疗质量的提升。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促进医师专业水平的提升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通过对处方的点评和反馈，可以帮助医师认识到自身在用药方面的不足，促使其不断学习和进步，提升专业水平。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完善医疗质量管理体系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处方点评作为医疗质量管理的一部分，可以不断完善医疗机构的质量管理体系，提高医疗服务的整体质量。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处方点评能够及时发现处方中存在的问题，避免患者因用药不当而受到伤害，保障患者的用药安全。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处方点评的重要性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处方点评中存在的问题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包括医疗机构名称、费别、患者姓名、性别、年龄、门诊或住院病历号，科别或病室和床位号、临床诊断、开具日期等未填写完整。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处方前记缺项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药品名称未使用规范的中文名称书写，而是使用缩写或商品名；药品剂量、规格、用法、用量书写不准确或模糊不清；处方中未注明药物的剂型和给药途径。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处方正文书写不规范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医师签名或者加盖专用签章，药品金额以及审核、调配，核对、发药药师签名或者加盖专用签章等未填写完整。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处方后记缺项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处方书写不规范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未根据患者的临床诊断和病情严重程度选用适当的药物，如对于轻度感染患者选用高级别抗菌药物。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药物选用不当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药物剂量过高或过低，给药频次不合理，用药时间过长或过短等。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药物用法用量不当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处方中同时开具存在配伍禁忌的药品，如某些药物之间存在相互作用，可能导致药效降低或产生毒副作用。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药物配伍禁忌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250" r="10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处方审核结果处理不当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对于审核发现的问题，未及时与医师沟通并修改处方，或者未对问题处方进行记录和上报。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处方审核流程不规范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未建立完善的处方审核制度，或者审核人员未按照制度要求进行审核。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处方审核标准不明确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缺乏明确的处方审核标准，导致审核人员对处方的合理性判断不准确。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处方审核不严格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缺乏用药教育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未对患者进行用药教育，如药物的正确使用方法、可能出现的不良反应及应对措施等。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忽视特殊人群用药指导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对于老年人、儿童、孕妇等特殊人群，未提供针对性的用药指导，可能导致用药风险增加。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用药交代不清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药师在发药时未向患者详细交代用药方法、注意事项等，导致患者用药不当。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患者用药指导不足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实例分析：处方书写不规范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患者为一名中年女性，因患有高血压、高血脂等慢性疾病就诊。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处方信息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医生为患者开具了一张包含多种药物的处方，其中包括降压药、降脂药等。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处方中的字迹非常潦草，难以辨认，给药剂师和患者都带来了很大的困扰。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字迹潦草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处方中的药物名称没有使用通用名，而是使用了商品名或者缩写，容易造成混淆。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药物名称不规范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处方中对于每种药物的用法用量没有明确的标注，容易导致患者用药不当。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用法用量不明确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处方书写问题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医院应该加强对医生处方书写规范的培训，提高医生的书写水平。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加强医生书写规范培训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推广使用电子处方，可以避免字迹潦草、药物名称不规范等问题，同时方便药剂师和患者查看。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使用电子处方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医生在开具处方时，应该明确标注每种药物的用法用量，确保患者能够正确使用药物。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明确用法用量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实例分析：药物使用不合理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https://d.book118.com/376222151020010042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2024-09-09T08:29:52.210</cp:lastPrinted>
  <dcterms:created xsi:type="dcterms:W3CDTF">2024-09-09T00:29:52Z</dcterms:created>
  <dcterms:modified xsi:type="dcterms:W3CDTF">2024-09-09T00:29:54Z</dcterms:modified>
</cp:coreProperties>
</file>