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18CC8-DBB0-4A0E-AD5C-C262B902A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D728C-4003-4823-9F05-30DE7FCFE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DCFAA-8B5F-4BFB-8061-7E5059906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9BAC9-8B8F-402C-94C4-188734225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9C5E17-5B27-4B5C-A363-7411AA817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AA981C-C35F-4B20-B9AA-B951D4EB4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D3F4F1-3559-4972-AF3B-E45A239CF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A4B48-1AC2-42C8-92EB-F03105D68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4E2B2-D6D7-4FE7-B40B-73B780314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2B2F1-ACDF-4C18-9152-0DEFFE123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87CF0-9E0A-4FEF-96AE-C112FBED8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2222332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垃圾分类活动策划图文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现场布置与氛围营造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活动流程安排及人员分工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宣传物料准备及预算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效果评估及总结反馈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当前，许多居民对垃圾分类的重要性和方法了解不足，导致分类效果不佳。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垃圾分类意识不足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部分地区垃圾分类设施缺乏或不完善，无法满足分类需求。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分类设施不完善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政府对垃圾分类的监管力度不足，导致分类工作难以推进。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161" b="51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提高居民垃圾分类意识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通过活动宣传和教育，提高居民对垃圾分类的认识和重视程度。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推广垃圾分类知识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向居民普及垃圾分类的标准和方法，帮助他们更好地进行垃圾分类。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促进环保事业发展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推动垃圾分类工作的深入开展，为环保事业做出贡献。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政府相关部门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政府相关部门在垃圾分类工作中发挥着监管和推动作用，也是本次活动的重要目标受众。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社区居民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作为垃圾分类的主体，社区居民是本次活动的主要目标受众。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学校师生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学校是垃圾分类教育的重要场所，师生对垃圾分类的认知和行为将影响整个社区。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833" b="283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环保先行，共建绿色家园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强调垃圾分类对环境保护的重要性，倡导大家共同参与，建设绿色家园。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分类在行动，美好在发生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突出垃圾分类的实际行动和带来的美好变化，鼓励更多人加入分类行列。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垃圾分类新时尚，你我共筑文明城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将垃圾分类与时尚、文明相结合，提升活动的吸引力和影响力。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主题确定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分类投放，举手之劳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突出分类投放的简便性，鼓励大家积极参与。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混放是垃圾，分类是资源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强调分类对资源回收利用的重要性，提高人们的环保意识。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一分一类，环境更美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简洁明了的口号，强调分类对环境的美化作用。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口号设计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标志设计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以绿色为主色调，结合垃圾分类相关元素（如垃圾桶、绿叶、地球等），设计简洁、易识别的标志。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海报设计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运用鲜明的色彩和图像，展示垃圾分类的重要性和意义，吸引人们的注意力。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宣传册设计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详细介绍垃圾分类的知识、方法和意义，配以生动的插图和案例，增强可读性和趣味性。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视觉识别系统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活动时间、地点选择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时间选择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考虑到工作日和周末的人流量差异，以及天气等因素，建议选择周末的上午时段进行活动。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地点选择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优先选择人流量较大的公共场所，如社区广场、公园、学校等，同时确保场地具备垃圾分类所需的设施。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利用社交媒体、官方网站和电子邮件等渠道进行活动宣传，发布活动信息和垃圾分类知识。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线上宣传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在社区、学校等场所张贴海报、传单等宣传资料，同时可邀请当地名人或专家进行宣讲，提高活动的知晓率和参与度。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线下宣传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与当地政府相关部门合作，获取政策支持和宣传推广等方面的协助。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寻找有社会责任感的企业合作，提供资金支持或物资捐赠，同时可通过企业平台进行活动宣传。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志愿者招募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通过线上线下渠道招募志愿者，进行活动前的培训和准备，确保活动的顺利进行。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合作伙伴寻找及资源整合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现场布置与氛围营造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https://d.book118.com/376222233210010042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2024-09-10T09:59:30.360</cp:lastPrinted>
  <dcterms:created xsi:type="dcterms:W3CDTF">2024-09-10T01:59:30Z</dcterms:created>
  <dcterms:modified xsi:type="dcterms:W3CDTF">2024-09-10T01:59:32Z</dcterms:modified>
</cp:coreProperties>
</file>