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BF420C-287F-401F-B849-8DA0E40117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2837BA-13D8-4BF0-87A7-7186B9BAA6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430D86-0110-442B-85EC-7B45C27BEE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D76945-76EB-4C58-A20B-EC003D3A87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E79ABE-3806-477D-8B5B-FBBC2C1036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A06417-4558-4727-8BFD-E14549E85B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EB3533-5EA2-407B-B399-62B40D1041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C975EF-EB40-44AA-9632-E1B295FC6C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3EFE62-5C59-4D79-B161-45A59E5E1C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FB4D3D-6FBD-4EFB-B584-614FA86C6B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D1F6C6-BB97-429D-B082-CB97B4F8D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622500020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电力系统需求侧响应与负荷管理</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电力系统需求侧响应概述
 负荷管理的类型与方法
 需求侧响应与负荷管理的意义
 需求侧响应与负荷管理的区别
 需求侧响应与负荷管理的应用案例
 需求侧响应与负荷管理的发展趋势
 需求侧响应与负荷管理的挑战
 需求侧响应与负荷管理的未来展望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电力系统需求侧响应概述</a:t>
            </a:r>
          </a:p>
        </p:txBody>
      </p:sp>
      <p:sp>
        <p:nvSpPr>
          <p:cNvPr id="3" name="Subtitle 2"/>
          <p:cNvSpPr>
            <a:spLocks noGrp="1"/>
          </p:cNvSpPr>
          <p:nvPr>
            <p:ph type="subTitle" idx="1"/>
          </p:nvPr>
        </p:nvSpPr>
        <p:spPr/>
        <p:txBody>
          <a:bodyPr/>
          <a:lstStyle/>
          <a:p>
            <a:r>
              <a:t>电力系统需求侧响应与负荷管理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电力系统需求侧响应概述</a:t>
            </a:r>
          </a:p>
        </p:txBody>
      </p:sp>
      <p:sp>
        <p:nvSpPr>
          <p:cNvPr id="3" name="Text Placeholder 2"/>
          <p:cNvSpPr>
            <a:spLocks noGrp="1"/>
          </p:cNvSpPr>
          <p:nvPr>
            <p:ph type="body" idx="1"/>
          </p:nvPr>
        </p:nvSpPr>
        <p:spPr/>
        <p:txBody>
          <a:bodyPr/>
          <a:lstStyle/>
          <a:p>
            <a:r>
              <a:t>需求侧响应概述</a:t>
            </a:r>
          </a:p>
        </p:txBody>
      </p:sp>
      <p:sp>
        <p:nvSpPr>
          <p:cNvPr id="4" name="Content Placeholder 3"/>
          <p:cNvSpPr>
            <a:spLocks noGrp="1"/>
          </p:cNvSpPr>
          <p:nvPr>
            <p:ph sz="half" idx="2"/>
          </p:nvPr>
        </p:nvSpPr>
        <p:spPr/>
        <p:txBody>
          <a:bodyPr/>
          <a:lstStyle/>
          <a:p>
            <a:r>
              <a:t>1. 需求侧响应（DR）是一种通过对电力用户的需求进行响应，来优化电力系统运行和降低电力成本的管理方法。</a:t>
            </a:r>
          </a:p>
          <a:p>
            <a:r>
              <a:t>2. DR分为直接控制和间接激励两种方式。直接控制是指电力公司直接控制用户的电力负荷，间接激励是指电力公司通过价格信号或其他激励措施，引导用户改变用电行为。</a:t>
            </a:r>
          </a:p>
          <a:p>
            <a:r>
              <a:t>3. DR可以帮助电力系统提高运行效率、降低成本、提高可靠性，也可以帮助用户减少电费支出。</a:t>
            </a:r>
          </a:p>
        </p:txBody>
      </p:sp>
      <p:sp>
        <p:nvSpPr>
          <p:cNvPr id="5" name="Text Placeholder 4"/>
          <p:cNvSpPr>
            <a:spLocks noGrp="1"/>
          </p:cNvSpPr>
          <p:nvPr>
            <p:ph type="body" idx="3"/>
          </p:nvPr>
        </p:nvSpPr>
        <p:spPr/>
        <p:txBody>
          <a:bodyPr/>
          <a:lstStyle/>
          <a:p>
            <a:r>
              <a:t>需求侧响应的类型</a:t>
            </a:r>
          </a:p>
        </p:txBody>
      </p:sp>
      <p:sp>
        <p:nvSpPr>
          <p:cNvPr id="6" name="Content Placeholder 5"/>
          <p:cNvSpPr>
            <a:spLocks noGrp="1"/>
          </p:cNvSpPr>
          <p:nvPr>
            <p:ph sz="half" idx="4"/>
          </p:nvPr>
        </p:nvSpPr>
        <p:spPr/>
        <p:txBody>
          <a:bodyPr/>
          <a:lstStyle/>
          <a:p>
            <a:r>
              <a:t>1. 四类需求侧响应资源分别为：可中断负荷、负荷弹性、自发发电以及储能。</a:t>
            </a:r>
          </a:p>
          <a:p>
            <a:r>
              <a:t>2. 可中断负荷是指当电力系统出现紧急情况时，可以被中断的负荷，通常包括工业和商业负荷。</a:t>
            </a:r>
          </a:p>
          <a:p>
            <a:r>
              <a:t>3. 负荷弹性是指用户在不影响其正常生产或生活的前提下，可以减少或转移其电力负荷的能力。</a:t>
            </a:r>
          </a:p>
          <a:p>
            <a:r>
              <a:t>4. 自发发电是指用户使用分布式能源发电，以减少或抵消其电力负荷。</a:t>
            </a:r>
          </a:p>
          <a:p>
            <a:r>
              <a:t>5. 储能是指用户利用电池或其他储能设备存储电力，并在电力系统出现紧急情况时释放电力来满足需求。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电力系统需求侧响应概述</a:t>
            </a:r>
          </a:p>
        </p:txBody>
      </p:sp>
      <p:sp>
        <p:nvSpPr>
          <p:cNvPr id="3" name="Text Placeholder 2"/>
          <p:cNvSpPr>
            <a:spLocks noGrp="1"/>
          </p:cNvSpPr>
          <p:nvPr>
            <p:ph type="body" idx="1"/>
          </p:nvPr>
        </p:nvSpPr>
        <p:spPr/>
        <p:txBody>
          <a:bodyPr/>
          <a:lstStyle/>
          <a:p>
            <a:r>
              <a:t>需求侧响应的应用</a:t>
            </a:r>
          </a:p>
        </p:txBody>
      </p:sp>
      <p:sp>
        <p:nvSpPr>
          <p:cNvPr id="4" name="Content Placeholder 3"/>
          <p:cNvSpPr>
            <a:spLocks noGrp="1"/>
          </p:cNvSpPr>
          <p:nvPr>
            <p:ph sz="half" idx="2"/>
          </p:nvPr>
        </p:nvSpPr>
        <p:spPr/>
        <p:txBody>
          <a:bodyPr/>
          <a:lstStyle/>
          <a:p>
            <a:r>
              <a:t>1. DR可以应用于削峰填谷、频率控制、备用容量、电压控制、系统事故恢复等方面。</a:t>
            </a:r>
          </a:p>
          <a:p>
            <a:r>
              <a:t>2. 削峰填谷是指利用DR来降低电力系统高峰时段的负荷，并提高低谷时段的负荷。</a:t>
            </a:r>
          </a:p>
          <a:p>
            <a:r>
              <a:t>3. 频率控制是指利用DR来保持电力系统频率的稳定。</a:t>
            </a:r>
          </a:p>
          <a:p>
            <a:r>
              <a:t>4. 备用容量是指利用DR来提供电力系统所需的备用容量，以防电力系统出现紧急情况。</a:t>
            </a:r>
          </a:p>
          <a:p>
            <a:r>
              <a:t>5. 电压控制是指利用DR来保持电力系统电压的稳定。</a:t>
            </a:r>
          </a:p>
          <a:p>
            <a:r>
              <a:t>6. 系统事故恢复是指利用DR来帮助电力系统在发生事故后快速恢复正常运行。</a:t>
            </a:r>
          </a:p>
        </p:txBody>
      </p:sp>
      <p:sp>
        <p:nvSpPr>
          <p:cNvPr id="5" name="Text Placeholder 4"/>
          <p:cNvSpPr>
            <a:spLocks noGrp="1"/>
          </p:cNvSpPr>
          <p:nvPr>
            <p:ph type="body" idx="3"/>
          </p:nvPr>
        </p:nvSpPr>
        <p:spPr/>
        <p:txBody>
          <a:bodyPr/>
          <a:lstStyle/>
          <a:p>
            <a:r>
              <a:t>需求侧响应的挑战</a:t>
            </a:r>
          </a:p>
        </p:txBody>
      </p:sp>
      <p:sp>
        <p:nvSpPr>
          <p:cNvPr id="6" name="Content Placeholder 5"/>
          <p:cNvSpPr>
            <a:spLocks noGrp="1"/>
          </p:cNvSpPr>
          <p:nvPr>
            <p:ph sz="half" idx="4"/>
          </p:nvPr>
        </p:nvSpPr>
        <p:spPr/>
        <p:txBody>
          <a:bodyPr/>
          <a:lstStyle/>
          <a:p>
            <a:r>
              <a:t>1. DR面临的主要挑战包括：用户参与热情低、DR市场机制不完善、DR技术和设备成本高、DR信息基础设施建设滞后等。</a:t>
            </a:r>
          </a:p>
          <a:p>
            <a:r>
              <a:t>2. 用户参与热情低主要是因为DR可能给用户带来不便或经济损失。</a:t>
            </a:r>
          </a:p>
          <a:p>
            <a:r>
              <a:t>3. DR市场机制不完善主要是由于缺乏统一的DR市场标准、DR价格机制不合理、DR市场监管不完善等。</a:t>
            </a:r>
          </a:p>
          <a:p>
            <a:r>
              <a:t>4. DR技术和设备成本高主要是因为DR技术和设备还处于发展初期，规模化生产成本很高。</a:t>
            </a:r>
          </a:p>
          <a:p>
            <a:r>
              <a:t>5. DR信息基础设施建设滞后主要是由于缺乏统一的DR信息标准、DR信息平台建设滞后、DR信息共享不畅等。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电力系统需求侧响应概述</a:t>
            </a:r>
          </a:p>
        </p:txBody>
      </p:sp>
      <p:sp>
        <p:nvSpPr>
          <p:cNvPr id="3" name="Text Placeholder 2"/>
          <p:cNvSpPr>
            <a:spLocks noGrp="1"/>
          </p:cNvSpPr>
          <p:nvPr>
            <p:ph type="body" idx="1"/>
          </p:nvPr>
        </p:nvSpPr>
        <p:spPr/>
        <p:txBody>
          <a:bodyPr/>
          <a:lstStyle/>
          <a:p>
            <a:r>
              <a:t>需求侧响应的发展趋势</a:t>
            </a:r>
          </a:p>
        </p:txBody>
      </p:sp>
      <p:sp>
        <p:nvSpPr>
          <p:cNvPr id="4" name="Content Placeholder 3"/>
          <p:cNvSpPr>
            <a:spLocks noGrp="1"/>
          </p:cNvSpPr>
          <p:nvPr>
            <p:ph sz="half" idx="2"/>
          </p:nvPr>
        </p:nvSpPr>
        <p:spPr/>
        <p:txBody>
          <a:bodyPr/>
          <a:lstStyle/>
          <a:p>
            <a:r>
              <a:t>1. DR发展趋势主要包括：DR市场机制不断完善、DR技术和设备成本不断降低、DR信息基础设施建设不断加强、DR用户参与热情不断提高等。</a:t>
            </a:r>
          </a:p>
          <a:p>
            <a:r>
              <a:t>2. DR市场机制不断完善主要体现在：统一的DR市场标准逐步建立，DR价格机制更加合理，DR市场监管更加完善等。</a:t>
            </a:r>
          </a:p>
          <a:p>
            <a:r>
              <a:t>3. DR技术和设备成本不断降低主要体现在：DR技术不断成熟，DR设备规模化生产成本不断降低等。</a:t>
            </a:r>
          </a:p>
          <a:p>
            <a:r>
              <a:t>4. DR信息基础设施建设不断加强主要体现在：统一的DR信息标准逐步建立，DR信息平台建设不断加强，DR信息共享更加畅通等。</a:t>
            </a:r>
          </a:p>
          <a:p>
            <a:r>
              <a:t>5. DR用户参与热情不断提高主要体现在：用户对DR的认识不断提高，用户参与DR的意愿不断增强等。</a:t>
            </a:r>
          </a:p>
        </p:txBody>
      </p:sp>
      <p:sp>
        <p:nvSpPr>
          <p:cNvPr id="5" name="Text Placeholder 4"/>
          <p:cNvSpPr>
            <a:spLocks noGrp="1"/>
          </p:cNvSpPr>
          <p:nvPr>
            <p:ph type="body" idx="3"/>
          </p:nvPr>
        </p:nvSpPr>
        <p:spPr/>
        <p:txBody>
          <a:bodyPr/>
          <a:lstStyle/>
          <a:p>
            <a:r>
              <a:t>需求侧响应的国际经验</a:t>
            </a:r>
          </a:p>
        </p:txBody>
      </p:sp>
      <p:sp>
        <p:nvSpPr>
          <p:cNvPr id="6" name="Content Placeholder 5"/>
          <p:cNvSpPr>
            <a:spLocks noGrp="1"/>
          </p:cNvSpPr>
          <p:nvPr>
            <p:ph sz="half" idx="4"/>
          </p:nvPr>
        </p:nvSpPr>
        <p:spPr/>
        <p:txBody>
          <a:bodyPr/>
          <a:lstStyle/>
          <a:p>
            <a:r>
              <a:t>1. 美国、欧盟、日本等发达国家在DR领域都有丰富的经验，值得我国借鉴。</a:t>
            </a:r>
          </a:p>
          <a:p>
            <a:r>
              <a:t>2. 美国在DR领域的主要经验包括：建立统一的DR市场机制、完善DR价格机制、加强DR信息基础设施建设、提高用户参与DR的积极性等。</a:t>
            </a:r>
          </a:p>
          <a:p>
            <a:r>
              <a:t>3. 欧盟在DR领域的主要经验包括：制定统一的DR政策框架、建立健全的DR市场机制、完善DR价格机制、加强DR信息基础设施建设等。</a:t>
            </a:r>
          </a:p>
          <a:p>
            <a:r>
              <a:t>4. 日本在DR领域的主要经验包括：建立统一的DR市场机制、完善DR价格机制、加强DR信息基础设施建设、提高用户参与DR的积极性等。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负荷管理的类型与方法</a:t>
            </a:r>
          </a:p>
        </p:txBody>
      </p:sp>
      <p:sp>
        <p:nvSpPr>
          <p:cNvPr id="3" name="Subtitle 2"/>
          <p:cNvSpPr>
            <a:spLocks noGrp="1"/>
          </p:cNvSpPr>
          <p:nvPr>
            <p:ph type="subTitle" idx="1"/>
          </p:nvPr>
        </p:nvSpPr>
        <p:spPr/>
        <p:txBody>
          <a:bodyPr/>
          <a:lstStyle/>
          <a:p>
            <a:r>
              <a:t>电力系统需求侧响应与负荷管理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负荷管理的类型与方法</a:t>
            </a:r>
          </a:p>
        </p:txBody>
      </p:sp>
      <p:sp>
        <p:nvSpPr>
          <p:cNvPr id="3" name="Text Placeholder 2"/>
          <p:cNvSpPr>
            <a:spLocks noGrp="1"/>
          </p:cNvSpPr>
          <p:nvPr>
            <p:ph type="body" idx="1"/>
          </p:nvPr>
        </p:nvSpPr>
        <p:spPr/>
        <p:txBody>
          <a:bodyPr/>
          <a:lstStyle/>
          <a:p>
            <a:r>
              <a:t>峰谷分时电价</a:t>
            </a:r>
          </a:p>
        </p:txBody>
      </p:sp>
      <p:sp>
        <p:nvSpPr>
          <p:cNvPr id="4" name="Content Placeholder 3"/>
          <p:cNvSpPr>
            <a:spLocks noGrp="1"/>
          </p:cNvSpPr>
          <p:nvPr>
            <p:ph sz="half" idx="2"/>
          </p:nvPr>
        </p:nvSpPr>
        <p:spPr/>
        <p:txBody>
          <a:bodyPr/>
          <a:lstStyle/>
          <a:p>
            <a:r>
              <a:t>1. 峰谷分时电价是一种电价形式，它根据用电负荷的高峰期和低谷期不同，对电价进行不同的定价，一般高峰期的电价高于低谷期的电价。</a:t>
            </a:r>
          </a:p>
          <a:p>
            <a:r>
              <a:t>2. 峰谷分时电价旨在鼓励用户在低谷期用电，避免在高峰期用电，从而减少电网的负荷峰值，提高电网的利用率。</a:t>
            </a:r>
          </a:p>
          <a:p>
            <a:r>
              <a:t>3. 峰谷分时电价通常由政府或电网公司制定，并通过电价表的方式向用户公布。用户可以根据自己的用电情况，选择合适的用电时间，以降低自己的电费支出。</a:t>
            </a:r>
          </a:p>
        </p:txBody>
      </p:sp>
      <p:sp>
        <p:nvSpPr>
          <p:cNvPr id="5" name="Text Placeholder 4"/>
          <p:cNvSpPr>
            <a:spLocks noGrp="1"/>
          </p:cNvSpPr>
          <p:nvPr>
            <p:ph type="body" idx="3"/>
          </p:nvPr>
        </p:nvSpPr>
        <p:spPr/>
        <p:txBody>
          <a:bodyPr/>
          <a:lstStyle/>
          <a:p>
            <a:r>
              <a:t>可中断负荷</a:t>
            </a:r>
          </a:p>
        </p:txBody>
      </p:sp>
      <p:sp>
        <p:nvSpPr>
          <p:cNvPr id="6" name="Content Placeholder 5"/>
          <p:cNvSpPr>
            <a:spLocks noGrp="1"/>
          </p:cNvSpPr>
          <p:nvPr>
            <p:ph sz="half" idx="4"/>
          </p:nvPr>
        </p:nvSpPr>
        <p:spPr/>
        <p:txBody>
          <a:bodyPr/>
          <a:lstStyle/>
          <a:p>
            <a:r>
              <a:t>1. 可中断负荷是指当电网出现紧急情况时，可以中断供电的负荷。可中断负荷通常包括一些非必需的用电设备，如空调、热水器、洗衣机等。</a:t>
            </a:r>
          </a:p>
          <a:p>
            <a:r>
              <a:t>2. 可中断负荷可以帮助电网在紧急情况下减少负荷，避免电网崩溃。当电网出现紧急情况时，电网公司可以通过向可中断负荷用户发出中断供电信号，减少电网的负荷。</a:t>
            </a:r>
          </a:p>
          <a:p>
            <a:r>
              <a:t>3. 可中断负荷用户可以获得一定的补偿，以换取他们愿意在电网紧急情况下中断用电。补偿金额通常由政府或电网公司制定，并通过合同的方式与可中断负荷用户签订。</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负荷管理的类型与方法</a:t>
            </a:r>
          </a:p>
        </p:txBody>
      </p:sp>
      <p:sp>
        <p:nvSpPr>
          <p:cNvPr id="3" name="Text Placeholder 2"/>
          <p:cNvSpPr>
            <a:spLocks noGrp="1"/>
          </p:cNvSpPr>
          <p:nvPr>
            <p:ph type="body" idx="1"/>
          </p:nvPr>
        </p:nvSpPr>
        <p:spPr/>
        <p:txBody>
          <a:bodyPr/>
          <a:lstStyle/>
          <a:p>
            <a:r>
              <a:t>负荷转移</a:t>
            </a:r>
          </a:p>
        </p:txBody>
      </p:sp>
      <p:sp>
        <p:nvSpPr>
          <p:cNvPr id="4" name="Content Placeholder 3"/>
          <p:cNvSpPr>
            <a:spLocks noGrp="1"/>
          </p:cNvSpPr>
          <p:nvPr>
            <p:ph sz="half" idx="2"/>
          </p:nvPr>
        </p:nvSpPr>
        <p:spPr/>
        <p:txBody>
          <a:bodyPr/>
          <a:lstStyle/>
          <a:p>
            <a:r>
              <a:t>1. 负荷转移是指将负荷从高峰期转移到低谷期，以减少电网的负荷峰值，提高电网的利用率。负荷转移可以采用多种方式实现，如需求响应、可中断负荷、负荷控制等。</a:t>
            </a:r>
          </a:p>
          <a:p>
            <a:r>
              <a:t>2. 负荷转移可以帮助电网减少高峰期的负荷，避免电网崩溃。当电网出现高峰期负荷过高的情况时，电网公司可以通过实施负荷转移措施，将部分负荷从高峰期转移到低谷期，以减少高峰期的负荷峰值。</a:t>
            </a:r>
          </a:p>
          <a:p>
            <a:r>
              <a:t>3. 负荷转移可以提高电网的利用率，降低电网的运行成本。通过负荷转移，电网可以减少高峰期的负荷，提高低谷期的负荷，从而提高电网的整体利用率，降低电网的运行成本。</a:t>
            </a:r>
          </a:p>
        </p:txBody>
      </p:sp>
      <p:sp>
        <p:nvSpPr>
          <p:cNvPr id="5" name="Text Placeholder 4"/>
          <p:cNvSpPr>
            <a:spLocks noGrp="1"/>
          </p:cNvSpPr>
          <p:nvPr>
            <p:ph type="body" idx="3"/>
          </p:nvPr>
        </p:nvSpPr>
        <p:spPr/>
        <p:txBody>
          <a:bodyPr/>
          <a:lstStyle/>
          <a:p>
            <a:r>
              <a:t>需量控制</a:t>
            </a:r>
          </a:p>
        </p:txBody>
      </p:sp>
      <p:sp>
        <p:nvSpPr>
          <p:cNvPr id="6" name="Content Placeholder 5"/>
          <p:cNvSpPr>
            <a:spLocks noGrp="1"/>
          </p:cNvSpPr>
          <p:nvPr>
            <p:ph sz="half" idx="4"/>
          </p:nvPr>
        </p:nvSpPr>
        <p:spPr/>
        <p:txBody>
          <a:bodyPr/>
          <a:lstStyle/>
          <a:p>
            <a:r>
              <a:t>1. 需量控制是指通过控制用户用电需求来减少电网的负荷峰值，提高电网的利用率。需量控制可以采用多种方式实现，如价格控制、负荷控制、需求响应等。</a:t>
            </a:r>
          </a:p>
          <a:p>
            <a:r>
              <a:t>2. 需量控制可以帮助电网减少高峰期的负荷，避免电网崩溃。当电网出现高峰期负荷过高的情况时，电网公司可以通过实施需量控制措施，控制用户用电需求，减少高峰期的负荷峰值。</a:t>
            </a:r>
          </a:p>
          <a:p>
            <a:r>
              <a:t>3. 需量控制可以提高电网的利用率，降低电网的运行成本。通过需量控制，电网可以减少高峰期的负荷，提高低谷期的负荷，从而提高电网的整体利用率，降低电网的运行成本。</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负荷管理的类型与方法</a:t>
            </a:r>
          </a:p>
        </p:txBody>
      </p:sp>
      <p:sp>
        <p:nvSpPr>
          <p:cNvPr id="3" name="Text Placeholder 2"/>
          <p:cNvSpPr>
            <a:spLocks noGrp="1"/>
          </p:cNvSpPr>
          <p:nvPr>
            <p:ph type="body" idx="1"/>
          </p:nvPr>
        </p:nvSpPr>
        <p:spPr/>
        <p:txBody>
          <a:bodyPr/>
          <a:lstStyle/>
          <a:p>
            <a:r>
              <a:t>需求响应</a:t>
            </a:r>
          </a:p>
        </p:txBody>
      </p:sp>
      <p:sp>
        <p:nvSpPr>
          <p:cNvPr id="4" name="Content Placeholder 3"/>
          <p:cNvSpPr>
            <a:spLocks noGrp="1"/>
          </p:cNvSpPr>
          <p:nvPr>
            <p:ph sz="half" idx="2"/>
          </p:nvPr>
        </p:nvSpPr>
        <p:spPr/>
        <p:txBody>
          <a:bodyPr/>
          <a:lstStyle/>
          <a:p>
            <a:r>
              <a:t>1. 需求响应是指当电网出现紧急情况时，用户自愿减少用电需求，以帮助电网渡过难关。需求响应可以采取多种形式，如减少用电、转移用电、中断用电等。</a:t>
            </a:r>
          </a:p>
          <a:p>
            <a:r>
              <a:t>2. 需求响应可以帮助电网减少高峰期的负荷，避免电网崩溃。当电网出现高峰期负荷过高的情况时，电网公司可以通过向用户发出需求响应信号，鼓励用户减少用电需求，以减少高峰期的负荷峰值。</a:t>
            </a:r>
          </a:p>
          <a:p>
            <a:r>
              <a:t>3. 需求响应可以提高电网的利用率，降低电网的运行成本。通过需求响应，电网可以减少高峰期的负荷，提高低谷期的负荷，从而提高电网的整体利用率，降低电网的运行成本。</a:t>
            </a:r>
          </a:p>
        </p:txBody>
      </p:sp>
      <p:sp>
        <p:nvSpPr>
          <p:cNvPr id="5" name="Text Placeholder 4"/>
          <p:cNvSpPr>
            <a:spLocks noGrp="1"/>
          </p:cNvSpPr>
          <p:nvPr>
            <p:ph type="body" idx="3"/>
          </p:nvPr>
        </p:nvSpPr>
        <p:spPr/>
        <p:txBody>
          <a:bodyPr/>
          <a:lstStyle/>
          <a:p>
            <a:r>
              <a:t>负荷控制</a:t>
            </a:r>
          </a:p>
        </p:txBody>
      </p:sp>
      <p:sp>
        <p:nvSpPr>
          <p:cNvPr id="6" name="Content Placeholder 5"/>
          <p:cNvSpPr>
            <a:spLocks noGrp="1"/>
          </p:cNvSpPr>
          <p:nvPr>
            <p:ph sz="half" idx="4"/>
          </p:nvPr>
        </p:nvSpPr>
        <p:spPr/>
        <p:txBody>
          <a:bodyPr/>
          <a:lstStyle/>
          <a:p>
            <a:r>
              <a:t>1. 负荷控制是指电网公司通过直接控制用户用电设备来减少电网的负荷峰值，提高电网的利用率。负荷控制可以采用多种方式实现，如远程控制、现场控制、自动控制等。</a:t>
            </a:r>
          </a:p>
          <a:p>
            <a:r>
              <a:t>2. 负荷控制可以帮助电网减少高峰期的负荷，避免电网崩溃。当电网出现高峰期负荷过高的情况时，电网公司可以通过实施负荷控制措施，直接控制用户用电设备，减少高峰期的负荷峰值。</a:t>
            </a:r>
          </a:p>
          <a:p>
            <a:r>
              <a:t>3. 负荷控制可以提高电网的利用率，降低电网的运行成本。通过负荷控制，电网可以减少高峰期的负荷，提高低谷期的负荷，从而提高电网的整体利用率，降低电网的运行成本。</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需求侧响应与负荷管理的意义</a:t>
            </a:r>
          </a:p>
        </p:txBody>
      </p:sp>
      <p:sp>
        <p:nvSpPr>
          <p:cNvPr id="3" name="Subtitle 2"/>
          <p:cNvSpPr>
            <a:spLocks noGrp="1"/>
          </p:cNvSpPr>
          <p:nvPr>
            <p:ph type="subTitle" idx="1"/>
          </p:nvPr>
        </p:nvSpPr>
        <p:spPr/>
        <p:txBody>
          <a:bodyPr/>
          <a:lstStyle/>
          <a:p>
            <a:r>
              <a:t>电力系统需求侧响应与负荷管理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需求侧响应与负荷管理的意义</a:t>
            </a:r>
          </a:p>
        </p:txBody>
      </p:sp>
      <p:sp>
        <p:nvSpPr>
          <p:cNvPr id="3" name="Text Placeholder 2"/>
          <p:cNvSpPr>
            <a:spLocks noGrp="1"/>
          </p:cNvSpPr>
          <p:nvPr>
            <p:ph type="body" idx="1"/>
          </p:nvPr>
        </p:nvSpPr>
        <p:spPr/>
        <p:txBody>
          <a:bodyPr/>
          <a:lstStyle/>
          <a:p>
            <a:r>
              <a:t>需求侧响应与负荷管理的意义：</a:t>
            </a:r>
          </a:p>
        </p:txBody>
      </p:sp>
      <p:sp>
        <p:nvSpPr>
          <p:cNvPr id="4" name="Content Placeholder 3"/>
          <p:cNvSpPr>
            <a:spLocks noGrp="1"/>
          </p:cNvSpPr>
          <p:nvPr>
            <p:ph sz="half" idx="2"/>
          </p:nvPr>
        </p:nvSpPr>
        <p:spPr/>
        <p:txBody>
          <a:bodyPr/>
          <a:lstStyle/>
          <a:p>
            <a:r>
              <a:t>1. 需求侧响应与负荷管理可以帮助电力系统更加高效、灵活和可靠。通过需求侧响应和负荷管理，电力系统可以减少能源浪费，提高能源利用率，降低电力系统运行成本，提高电网安全性和可靠性。</a:t>
            </a:r>
          </a:p>
          <a:p>
            <a:r>
              <a:t>2. 需求侧响应与负荷管理可以帮助电力系统整合可再生能源。可再生能源发电具有间歇性和波动性，需求侧响应和负荷管理可以帮助电力系统平衡可再生能源发电的波动，提高可再生能源的利用率。</a:t>
            </a:r>
          </a:p>
          <a:p>
            <a:r>
              <a:t>3. 需求侧响应与负荷管理可以帮助电力系统适应电动汽车的快速发展。电动汽车的快速发展给电力系统带来了巨大的挑战，需求侧响应和负荷管理可以帮助电力系统解决电动汽车充电带来的峰值负荷问题，提高电力系统的稳定性和可靠性。</a:t>
            </a:r>
          </a:p>
        </p:txBody>
      </p:sp>
      <p:sp>
        <p:nvSpPr>
          <p:cNvPr id="5" name="Text Placeholder 4"/>
          <p:cNvSpPr>
            <a:spLocks noGrp="1"/>
          </p:cNvSpPr>
          <p:nvPr>
            <p:ph type="body" idx="3"/>
          </p:nvPr>
        </p:nvSpPr>
        <p:spPr/>
        <p:txBody>
          <a:bodyPr/>
          <a:lstStyle/>
          <a:p>
            <a:r>
              <a:t>可再生能源与电力系统：</a:t>
            </a:r>
          </a:p>
        </p:txBody>
      </p:sp>
      <p:sp>
        <p:nvSpPr>
          <p:cNvPr id="6" name="Content Placeholder 5"/>
          <p:cNvSpPr>
            <a:spLocks noGrp="1"/>
          </p:cNvSpPr>
          <p:nvPr>
            <p:ph sz="half" idx="4"/>
          </p:nvPr>
        </p:nvSpPr>
        <p:spPr/>
        <p:txBody>
          <a:bodyPr/>
          <a:lstStyle/>
          <a:p>
            <a:r>
              <a:t>1. 可再生能源是全球能源转型的关键，需要将可再生能源发电整合到电力系统中，才能实现能源转型目标。</a:t>
            </a:r>
          </a:p>
          <a:p>
            <a:r>
              <a:t>2. 可再生能源发电具有间歇性和波动性，需要解决这一问题，才能提高可再生能源的利用率和可靠性。</a:t>
            </a:r>
          </a:p>
          <a:p>
            <a:r>
              <a:t>3. 需求侧响应和负荷管理可以帮助解决可再生能源发电的间歇性和波动性问题，提高可再生能源的利用率和可靠性。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需求侧响应与负荷管理的意义</a:t>
            </a:r>
          </a:p>
        </p:txBody>
      </p:sp>
      <p:sp>
        <p:nvSpPr>
          <p:cNvPr id="3" name="Text Placeholder 2"/>
          <p:cNvSpPr>
            <a:spLocks noGrp="1"/>
          </p:cNvSpPr>
          <p:nvPr>
            <p:ph type="body" idx="1"/>
          </p:nvPr>
        </p:nvSpPr>
        <p:spPr/>
        <p:txBody>
          <a:bodyPr/>
          <a:lstStyle/>
          <a:p>
            <a:r>
              <a:t>电动汽车与电力系统：</a:t>
            </a:r>
          </a:p>
        </p:txBody>
      </p:sp>
      <p:sp>
        <p:nvSpPr>
          <p:cNvPr id="4" name="Content Placeholder 3"/>
          <p:cNvSpPr>
            <a:spLocks noGrp="1"/>
          </p:cNvSpPr>
          <p:nvPr>
            <p:ph sz="half" idx="2"/>
          </p:nvPr>
        </p:nvSpPr>
        <p:spPr/>
        <p:txBody>
          <a:bodyPr/>
          <a:lstStyle/>
          <a:p>
            <a:r>
              <a:t>1. 电动汽车是未来交通运输行业的趋势，电动汽车的快速发展给电力系统带来了巨大的挑战。</a:t>
            </a:r>
          </a:p>
          <a:p>
            <a:r>
              <a:t>2. 电动汽车充电带来的峰值负荷问题是电力系统面临的主要挑战之一，需要解决这一问题，才能实现电动汽车的快速发展。</a:t>
            </a:r>
          </a:p>
          <a:p>
            <a:r>
              <a:t>3. 需求侧响应和负荷管理可以帮助解决电动汽车充电带来的峰值负荷问题，提高电力系统的稳定性和可靠性。</a:t>
            </a:r>
          </a:p>
        </p:txBody>
      </p:sp>
      <p:sp>
        <p:nvSpPr>
          <p:cNvPr id="5" name="Text Placeholder 4"/>
          <p:cNvSpPr>
            <a:spLocks noGrp="1"/>
          </p:cNvSpPr>
          <p:nvPr>
            <p:ph type="body" idx="3"/>
          </p:nvPr>
        </p:nvSpPr>
        <p:spPr/>
        <p:txBody>
          <a:bodyPr/>
          <a:lstStyle/>
          <a:p>
            <a:r>
              <a:t>能源转型与电力系统：</a:t>
            </a:r>
          </a:p>
        </p:txBody>
      </p:sp>
      <p:sp>
        <p:nvSpPr>
          <p:cNvPr id="6" name="Content Placeholder 5"/>
          <p:cNvSpPr>
            <a:spLocks noGrp="1"/>
          </p:cNvSpPr>
          <p:nvPr>
            <p:ph sz="half" idx="4"/>
          </p:nvPr>
        </p:nvSpPr>
        <p:spPr/>
        <p:txBody>
          <a:bodyPr/>
          <a:lstStyle/>
          <a:p>
            <a:r>
              <a:t>1. 全球能源转型对电力系统提出了新的要求，电力系统需要转型，才能适应能源转型的需要。</a:t>
            </a:r>
          </a:p>
          <a:p>
            <a:r>
              <a:t>2. 需求侧响应和负荷管理是电力系统转型的重要手段，可以帮助电力系统提高能源效率，降低能源成本，提高电网安全性和可靠性。</a:t>
            </a:r>
          </a:p>
          <a:p>
            <a:r>
              <a:t>3. 需求侧响应和负荷管理可以帮助实现电力系统与能源转型的协同发展。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需求侧响应与负荷管理的意义</a:t>
            </a:r>
          </a:p>
        </p:txBody>
      </p:sp>
      <p:sp>
        <p:nvSpPr>
          <p:cNvPr id="3" name="Text Placeholder 2"/>
          <p:cNvSpPr>
            <a:spLocks noGrp="1"/>
          </p:cNvSpPr>
          <p:nvPr>
            <p:ph type="body" idx="1"/>
          </p:nvPr>
        </p:nvSpPr>
        <p:spPr/>
        <p:txBody>
          <a:bodyPr/>
          <a:lstStyle/>
          <a:p>
            <a:r>
              <a:t>能源效率与电力系统：</a:t>
            </a:r>
          </a:p>
        </p:txBody>
      </p:sp>
      <p:sp>
        <p:nvSpPr>
          <p:cNvPr id="4" name="Content Placeholder 3"/>
          <p:cNvSpPr>
            <a:spLocks noGrp="1"/>
          </p:cNvSpPr>
          <p:nvPr>
            <p:ph sz="half" idx="2"/>
          </p:nvPr>
        </p:nvSpPr>
        <p:spPr/>
        <p:txBody>
          <a:bodyPr/>
          <a:lstStyle/>
          <a:p>
            <a:r>
              <a:t>1. 提高能源效率是解决能源危机和气候变化问题的重要途径，电力系统是能源效率提升的重点领域。</a:t>
            </a:r>
          </a:p>
          <a:p>
            <a:r>
              <a:t>2. 需求侧响应和负荷管理是提高能源效率的重要手段，可以帮助电力系统减少能源浪费，提高能源利用率。</a:t>
            </a:r>
          </a:p>
          <a:p>
            <a:r>
              <a:t>3. 需求侧响应和负荷管理可以帮助电力系统实现能源效率提升的目标。</a:t>
            </a:r>
          </a:p>
        </p:txBody>
      </p:sp>
      <p:sp>
        <p:nvSpPr>
          <p:cNvPr id="5" name="Text Placeholder 4"/>
          <p:cNvSpPr>
            <a:spLocks noGrp="1"/>
          </p:cNvSpPr>
          <p:nvPr>
            <p:ph type="body" idx="3"/>
          </p:nvPr>
        </p:nvSpPr>
        <p:spPr/>
        <p:txBody>
          <a:bodyPr/>
          <a:lstStyle/>
          <a:p>
            <a:r>
              <a:t>电网安全与可靠性与电力系统：</a:t>
            </a:r>
          </a:p>
        </p:txBody>
      </p:sp>
      <p:sp>
        <p:nvSpPr>
          <p:cNvPr id="6" name="Content Placeholder 5"/>
          <p:cNvSpPr>
            <a:spLocks noGrp="1"/>
          </p:cNvSpPr>
          <p:nvPr>
            <p:ph sz="half" idx="4"/>
          </p:nvPr>
        </p:nvSpPr>
        <p:spPr/>
        <p:txBody>
          <a:bodyPr/>
          <a:lstStyle/>
          <a:p>
            <a:r>
              <a:t>1. 电网安全与可靠性是电力系统的重要目标，电力系统需要确保电网安全稳定运行，才能满足社会的用电需求。</a:t>
            </a:r>
          </a:p>
          <a:p>
            <a:r>
              <a:t>2. 需求侧响应和负荷管理可以帮助提高电网安全与可靠性，通过需求侧响应和负荷管理，电力系统可以减少电网负荷波动，提高电网的稳定性，降低电网事故发生的概率。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需求侧响应与负荷管理的区别</a:t>
            </a:r>
          </a:p>
        </p:txBody>
      </p:sp>
      <p:sp>
        <p:nvSpPr>
          <p:cNvPr id="3" name="Subtitle 2"/>
          <p:cNvSpPr>
            <a:spLocks noGrp="1"/>
          </p:cNvSpPr>
          <p:nvPr>
            <p:ph type="subTitle" idx="1"/>
          </p:nvPr>
        </p:nvSpPr>
        <p:spPr/>
        <p:txBody>
          <a:bodyPr/>
          <a:lstStyle/>
          <a:p>
            <a:r>
              <a:t>电力系统需求侧响应与负荷管理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需求侧响应与负荷管理的区别</a:t>
            </a:r>
          </a:p>
        </p:txBody>
      </p:sp>
      <p:sp>
        <p:nvSpPr>
          <p:cNvPr id="3" name="Text Placeholder 2"/>
          <p:cNvSpPr>
            <a:spLocks noGrp="1"/>
          </p:cNvSpPr>
          <p:nvPr>
            <p:ph type="body" idx="1"/>
          </p:nvPr>
        </p:nvSpPr>
        <p:spPr/>
        <p:txBody>
          <a:bodyPr/>
          <a:lstStyle/>
          <a:p>
            <a:r>
              <a:t>需求侧响应(DR)与负荷管理(LM)的定义，</a:t>
            </a:r>
          </a:p>
        </p:txBody>
      </p:sp>
      <p:sp>
        <p:nvSpPr>
          <p:cNvPr id="4" name="Content Placeholder 3"/>
          <p:cNvSpPr>
            <a:spLocks noGrp="1"/>
          </p:cNvSpPr>
          <p:nvPr>
            <p:ph sz="half" idx="2"/>
          </p:nvPr>
        </p:nvSpPr>
        <p:spPr/>
        <p:txBody>
          <a:bodyPr/>
          <a:lstStyle/>
          <a:p>
            <a:r>
              <a:t>1. 需求侧响应(DR)：DR是电力系统中的一种需求侧管理策略，通过对电力需求进行主动调整或改变，以应对电力系统的变化或满足电力系统的运行需要。DR的典型做法包括：可中断负荷控制、可转移负荷控制、峰谷电价政策、需求响应拍卖机制等。</a:t>
            </a:r>
          </a:p>
          <a:p>
            <a:r>
              <a:t>2. 负荷管理(LM)：LM是电力系统中的一种负荷控制策略，通过对电力需求进行实时调整或改变，以确保电力系统的安全稳定运行。LM的典型做法包括：负荷削减、负荷转移、负荷调峰、负荷平抑等。</a:t>
            </a:r>
          </a:p>
        </p:txBody>
      </p:sp>
      <p:sp>
        <p:nvSpPr>
          <p:cNvPr id="5" name="Text Placeholder 4"/>
          <p:cNvSpPr>
            <a:spLocks noGrp="1"/>
          </p:cNvSpPr>
          <p:nvPr>
            <p:ph type="body" idx="3"/>
          </p:nvPr>
        </p:nvSpPr>
        <p:spPr/>
        <p:txBody>
          <a:bodyPr/>
          <a:lstStyle/>
          <a:p>
            <a:r>
              <a:t>需求侧响应(DR)与负荷管理(LM)的目的，</a:t>
            </a:r>
          </a:p>
        </p:txBody>
      </p:sp>
      <p:sp>
        <p:nvSpPr>
          <p:cNvPr id="6" name="Content Placeholder 5"/>
          <p:cNvSpPr>
            <a:spLocks noGrp="1"/>
          </p:cNvSpPr>
          <p:nvPr>
            <p:ph sz="half" idx="4"/>
          </p:nvPr>
        </p:nvSpPr>
        <p:spPr/>
        <p:txBody>
          <a:bodyPr/>
          <a:lstStyle/>
          <a:p>
            <a:r>
              <a:t>1. 需求侧响应(DR)：DR的主要目的是通过对电力需求进行主动调整或改变，以降低电力系统的运行成本、提高电力系统的可靠性和灵活性，并促进可再生能源的利用。</a:t>
            </a:r>
          </a:p>
          <a:p>
            <a:r>
              <a:t>2. 负荷管理(LM)：LM的主要目的是通过对电力需求进行实时调整或改变，以确保电力系统的安全稳定运行，防止电力系统出现崩溃或故障。</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需求侧响应与负荷管理的区别</a:t>
            </a:r>
          </a:p>
        </p:txBody>
      </p:sp>
      <p:sp>
        <p:nvSpPr>
          <p:cNvPr id="3" name="Text Placeholder 2"/>
          <p:cNvSpPr>
            <a:spLocks noGrp="1"/>
          </p:cNvSpPr>
          <p:nvPr>
            <p:ph type="body" idx="1"/>
          </p:nvPr>
        </p:nvSpPr>
        <p:spPr/>
        <p:txBody>
          <a:bodyPr/>
          <a:lstStyle/>
          <a:p>
            <a:r>
              <a:t>需求侧响应(DR)与负荷管理(LM)的实现方式，</a:t>
            </a:r>
          </a:p>
        </p:txBody>
      </p:sp>
      <p:sp>
        <p:nvSpPr>
          <p:cNvPr id="4" name="Content Placeholder 3"/>
          <p:cNvSpPr>
            <a:spLocks noGrp="1"/>
          </p:cNvSpPr>
          <p:nvPr>
            <p:ph sz="half" idx="2"/>
          </p:nvPr>
        </p:nvSpPr>
        <p:spPr/>
        <p:txBody>
          <a:bodyPr/>
          <a:lstStyle/>
          <a:p>
            <a:r>
              <a:t>1. 需求侧响应(DR)：DR的实现方式主要包括：可中断负荷控制、可转移负荷控制、峰谷电价政策、需求响应拍卖机制等。</a:t>
            </a:r>
          </a:p>
          <a:p>
            <a:r>
              <a:t>2. 负荷管理(LM)：LM的实现方式主要包括：负荷削减、负荷转移、负荷调峰、负荷平抑等。</a:t>
            </a:r>
          </a:p>
        </p:txBody>
      </p:sp>
      <p:sp>
        <p:nvSpPr>
          <p:cNvPr id="5" name="Text Placeholder 4"/>
          <p:cNvSpPr>
            <a:spLocks noGrp="1"/>
          </p:cNvSpPr>
          <p:nvPr>
            <p:ph type="body" idx="3"/>
          </p:nvPr>
        </p:nvSpPr>
        <p:spPr/>
        <p:txBody>
          <a:bodyPr/>
          <a:lstStyle/>
          <a:p>
            <a:r>
              <a:t>需求侧响应(DR)与负荷管理(LM)的作用和意义，</a:t>
            </a:r>
          </a:p>
        </p:txBody>
      </p:sp>
      <p:sp>
        <p:nvSpPr>
          <p:cNvPr id="6" name="Content Placeholder 5"/>
          <p:cNvSpPr>
            <a:spLocks noGrp="1"/>
          </p:cNvSpPr>
          <p:nvPr>
            <p:ph sz="half" idx="4"/>
          </p:nvPr>
        </p:nvSpPr>
        <p:spPr/>
        <p:txBody>
          <a:bodyPr/>
          <a:lstStyle/>
          <a:p>
            <a:r>
              <a:t>1. 需求侧响应(DR)：DR的作用和意义在于，可以通过对电力需求进行主动调整或改变，以降低电力系统的运行成本、提高电力系统的可靠性和灵活性，并促进可再生能源的利用。</a:t>
            </a:r>
          </a:p>
          <a:p>
            <a:r>
              <a:t>2. 负荷管理(LM)：LM的作用和意义在于，通过对电力需求进行实时调整或改变，以确保电力系统的安全稳定运行，防止电力系统出现崩溃或故障。</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https://d.book118.com/376225000202010101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电力系统需求侧响应概述</vt:lpstr>
      <vt:lpstr> 电力系统需求侧响应概述</vt:lpstr>
      <vt:lpstr> 电力系统需求侧响应概述</vt:lpstr>
      <vt:lpstr> 电力系统需求侧响应概述</vt:lpstr>
      <vt:lpstr> 负荷管理的类型与方法</vt:lpstr>
      <vt:lpstr> 负荷管理的类型与方法</vt:lpstr>
      <vt:lpstr> 负荷管理的类型与方法</vt:lpstr>
      <vt:lpstr> 负荷管理的类型与方法</vt:lpstr>
      <vt:lpstr> 需求侧响应与负荷管理的意义</vt:lpstr>
      <vt:lpstr> 需求侧响应与负荷管理的意义</vt:lpstr>
      <vt:lpstr> 需求侧响应与负荷管理的意义</vt:lpstr>
      <vt:lpstr> 需求侧响应与负荷管理的意义</vt:lpstr>
      <vt:lpstr> 需求侧响应与负荷管理的区别</vt:lpstr>
      <vt:lpstr> 需求侧响应与负荷管理的区别</vt:lpstr>
      <vt:lpstr> 需求侧响应与负荷管理的区别</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2024-09-26T07:11:30.343</cp:lastPrinted>
  <dcterms:created xsi:type="dcterms:W3CDTF">2024-09-25T23:11:30Z</dcterms:created>
  <dcterms:modified xsi:type="dcterms:W3CDTF">2024-09-25T23:11:32Z</dcterms:modified>
</cp:coreProperties>
</file>