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62C7D9-C9AB-4097-8BB6-66E8857FC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B8B91-FA20-43BF-919F-FAD12C84E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C94C00-1F0C-4CE4-B7C7-D9D7604AF7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A9C889-EE3D-4E74-9F26-3CA927D55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63397B-4230-48A6-9660-57DC19AED9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25C149-D37B-4623-8BA5-93AD88CCB8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4725C2-427A-45BA-A3F8-C05AA9060F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77C85F-EBB0-4D0C-B9F6-1229D94EBA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AC4C6-1813-4566-873D-CA1934629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2248C3-E743-41BC-B3C0-F684AA40B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7F524-D716-41D5-AE88-9B1D05C17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23012500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医疗仪器的放射性测量方法</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放射性测量基本概念与原理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医疗仪器中常见放射性测量技术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放射性测量在医疗仪器中应用实例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放射性测量技术挑战与发展趋势</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放射性测量安全防护与法规标准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放射性测量基本概念与原理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某些元素或同位素自发地放出射线并转变为另一种元素或同位素的现象。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放射性现象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具有放射性的同位素，能够自发地通过核衰变过程放出射线。</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放射性核素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放射性现象及放射性核素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主要包括α射线、β射线和γ射线，具有不同的穿透能力和电离作用。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射线在物质中传播时，会与物质发生相互作用，如电离、激发、散射和吸收等。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射线与物质相互作用机制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射线与物质相互作用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射线类型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测量原理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通过检测放射性核素放出的射线，利用射线与物质相互作用产生的各种效应进行测量。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根据测量原理和应用需求，可分为直接测量法、间接测量法和相对测量法等。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875" r="25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放射性测量原理及方法分类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医疗仪器中常见放射性测量技术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闪烁计数器</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半导体探测器</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热释光剂量计</a:t>
            </a:r>
          </a:p>
        </p:txBody>
      </p:sp>
      <p:pic>
        <p:nvPicPr>
          <p:cNvPr id="5" name="Picture 5"/>
          <p:cNvPicPr>
            <a:picLocks noChangeAspect="1"/>
          </p:cNvPicPr>
          <p:nvPr/>
        </p:nvPicPr>
        <p:blipFill>
          <a:blip r:embed="rId2"/>
          <a:srcRect t="14219" b="1421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00" r="5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67" r="566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γ射线探测技术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利用闪烁体将γ射线转化为可见光，通过光电倍增管将光信号转化为电信号进行测量。</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利用半导体材料的电离效应，将γ射线能量转化为电信号进行测量。</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利用某些晶体在受到γ射线照射后产生的热释光现象进行测量。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利用X射线在气体中的电离作用，产生离子对，通过收集离子对产生的电信号进行测量。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气体探测器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闪烁计数器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375" r="10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半导体探测器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625" r="17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同样适用于X射线的探测，通过闪烁体将X射线转化为可见光进行测量。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也可用于X射线的探测，利用半导体材料的电离效应进行测量。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X射线探测技术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利用塑料闪烁体对β粒子的高阻止本领和发光效率进行测量。</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92" r="1679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8333" r="1833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塑料闪烁体</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通过收集β粒子在气体中产生的离子对产生的电信号进行测量。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气体探测器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利用半导体材料的电离效应，对β粒子进行测量。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半导体探测器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β粒子探测技术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利用3He气体对中子的高灵敏度进行测量，常用于热中子和慢中子的探测。</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3He正比计数器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利用BF3气体对中子的吸收和反应进行测量，适用于快中子的探测。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BF3正比计数器</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625" r="17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利用中子引起重核裂变的原理进行测量，具有高中子灵敏度和较好的γ射线屏蔽能力。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裂变室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中子探测技术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放射性测量在医疗仪器中应用实例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正电子发射断层扫描（PET）</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单光子发射计算机断层扫描（SPECT）</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核医学诊断设备（如PET、SPECT）</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利用放射性核素发射的γ射线，通过旋转γ相机或固定多探头γ相机进行多角度投影，再经计算机重建得到三维图像。</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使用放射性同位素标记的生物活性物质，通过检测其发射的正电子与电子相遇产生的湮灭辐射，进行断层成像。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利用高频电磁场加速带电粒子，使其获得高能量后轰击靶物质产生中子或X射线，用于放射治疗。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直线加速器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利用钴-60衰变产生的γ射线进行放射治疗，具有穿透力强、剂量率高等特点。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钴-60治疗机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放射治疗设备（如直线加速器、钴-60治疗机）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https://d.book118.com/376230125005010041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2024-09-07T17:09:06.393</cp:lastPrinted>
  <dcterms:created xsi:type="dcterms:W3CDTF">2024-09-07T09:09:06Z</dcterms:created>
  <dcterms:modified xsi:type="dcterms:W3CDTF">2024-09-07T09:09:08Z</dcterms:modified>
</cp:coreProperties>
</file>