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09D0-EE51-4C38-9F4F-BA61A0F1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54283-6031-4E51-A466-07A79DF0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C0C4D-F66F-46B3-A85F-C4050D76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6FCB2-7F0E-41F2-842B-DBB8F3D8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04BF8-6B48-4AB8-8707-6DC0D330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BC6375-7F5A-4BB1-8E58-F9FA3313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6CBDD-B0E6-4B2E-B918-47F78198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E021F-9488-4A85-A1AB-52676782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2523F-3227-4C23-82BA-0F1B5807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8F4A-3207-4C97-8A76-4D23DA41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C9FD0-D28B-4C8B-8B2B-329046CEA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3100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护理人才招聘计划\n## 1.医院护理人才招聘背景及需求分析\n### 1.1医院护理人才现状及挑战\n### 1.2医院护理人才需求分析\n### 1.3护理人才招聘的紧迫性\n## 2.医院护理人才招聘计划制定\n### 2.1制定招聘目标与策略\n### 2.2制定招聘时间表与流程\n### 2.3预算与资源分配\n## 3.医院护理人才招聘渠道选择与优化\n### 3.1内部招聘渠道的利用与优化\n### 3.2外部招聘渠道的选择与优化\n### 3.3线上线下招聘活动的结合\n## 4.医院护理人才选拔标准与流程\n### 4.1护理人才选拔标准制定\n### 4.2护理人才选拔流程优化\n### 4.3选拔过程中的沟通与协作\n## 5.医院护理人才培训与职业发展\n### 5.1护理人才培训体系建设\n### 5.2护理人才职业发展路径\n### 5.3激励与留人策略\n## 6.医院护理人才招聘效果评估与改进\n### 6.1招聘效果评估方法与指标\n### 6.2招聘效果数据分析与反馈\n### 6.3招聘流程与策略的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医院护理人才招聘计划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医院护理人才招聘背景及需求分析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护理人才短缺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医院床位增加，护理人员需求增加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护理人才流动性大，招聘难度加大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护理人才培训不足，素质参差不齐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工作压力大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护理工作强度大，需长时间站立和走动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护理人员配比不足，导致工作负担加重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患者家属对护理质量要求高，护理人员承受压力增大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职业发展受限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护理岗位晋升空间有限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护理人员工资待遇相对较低，缺乏激励机制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护理专业社会认可度不高，影响护理人才职业发展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医院护理人才现状及挑战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护理人员数量需求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根据医院规模、床位数量、科室设置等因素确定护理人员需求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考虑医院未来发展，预留一定数量的护理人员编制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护理人员结构需求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合理配置护理人员的学历、职称和年龄结构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注重护理人才的梯队建设，培养一批具有专业素养的护理骨干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护理人员能力需求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具备较强的临床护理技能和沟通能力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熟悉医院管理体系，具备一定的组织协调能力和团队协作精神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医院护理人才需求分析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充足的护理人员可以确保患者得到及时、优质的护理服务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提高患者满意度，降低医疗纠纷风险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促进医院发展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优秀的护理团队可以提高医院的整体服务水平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吸引更多患者前来就诊，提高医院经济效益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提升护理专业地位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优秀的护理人才可以提升护理专业的社会地位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为护理专业的发展提供人才支持，推动护理学科的建设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护理人才招聘的紧迫性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医院护理人才招聘计划制定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制定招聘目标与策略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招聘目标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根据医院护理人才需求分析，确定招聘数量、结构和能力要求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制定具体的招聘计划和时间表，确保招聘工作的顺利进行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招聘策略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采用多渠道招聘，提高招聘效果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重视护理人才的选拔和培养，提升护理团队整体素质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提供具有竞争力的薪酬待遇和职业发展机会，吸引优秀人才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招聘时间表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制定详细的招聘时间表，包括各个阶段的开始和结束时间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确保招聘流程顺畅，避免出现时间上的延误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招聘流程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制定招聘流程，包括发布招聘信息、接收简历、面试、体检等环节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各个环节要有明确的职责划分和时间节点，确保招聘工作的顺利进行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制定招聘时间表与流程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根据招聘规模、渠道和成本，制定合理的招聘预算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预算应包括人员工资、福利待遇、招聘费用等方面的支出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资源分配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合理分配人力资源，确保招聘工作的顺利进行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提供必要的办公设备、场地等资源，保障招聘工作的顺利进行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预算与资源分配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医院护理人才招聘渠道选择与优化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内部招聘渠道的利用与优化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内部招聘渠道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利用医院内部网站、公告栏等渠道发布招聘信息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通过内部推荐、员工转岗等方式招聘护理人才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提高员工对招聘信息的关注度，鼓励员工参与招聘工作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定期组织内部招聘会，提高招聘效果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外部招聘渠道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利用招聘网站、社交媒体、人才市场等外部渠道发布招聘信息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与高校、护理培训机构等合作，引进护理人才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优化策略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选择合适的外部招聘渠道，提高招聘效果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定期分析外部招聘渠道的招聘效果，调整招聘策略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外部招聘渠道的选择与优化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线上线下招聘活动的结合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线上招聘活动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利用招聘网站、社交媒体等平台发布招聘信息，吸引人才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通过线上面试、测评等方式，提高招聘效率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线下招聘活动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定期组织现场招聘会，与求职者面对面沟通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通过校园宣讲会、实习基地等方式，提前锁定优秀人才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https://d.book118.com/376231003222010051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医院护理人才招聘计划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2024-09-17T21:13:24.315</cp:lastPrinted>
  <dcterms:created xsi:type="dcterms:W3CDTF">2024-09-17T13:13:24Z</dcterms:created>
  <dcterms:modified xsi:type="dcterms:W3CDTF">2024-09-17T13:13:26Z</dcterms:modified>
</cp:coreProperties>
</file>