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B236F-0940-4BD7-AD5E-51105341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F7EFC-50EC-4413-9E6F-330826FD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93A37-0F6D-4A88-8595-1CE08B55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DFA48-0B6E-431B-982F-D622C641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BE07D-B6B4-4E3B-871B-E21F5204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3A466-B0AE-485B-B032-3B748D89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F1E15-FD8D-4C52-BBE8-8D3148FE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D5037-C67C-41B3-9E9C-43708CFE2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4A3FA-4FBC-402F-AAEB-4120AFA1E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8761D-060E-4E57-B720-4DE5B997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CEB0A-7B5D-47C3-B2CA-48C4D1B1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33020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社交媒体分析与推广策略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社交媒体内容策略制定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社交媒体数据分析与优化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社交媒体危机应对与品牌保护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07" r="275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社交媒体是指互联网上基于用户关系的内容生产与交换平台，允许人们撰写、分享、评价、讨论、相互沟通。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交互性、即时性、公开性、连通性、社区化。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15" b="150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Web 1.0时代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以门户网站为代表，用户只能被动接收信息。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Web 2.0时代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以社交媒体为代表，用户可主动创造和分享内容。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移动互联网时代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社交媒体与移动设备结合，随时随地分享和交流成为可能。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94" r="1329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社交媒体将更加注重个性化和定制化服务，以满足用户不断增长的需求。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随着人工智能和大数据技术的发展，社交媒体将实现更精准的内容推荐和广告投放。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社交媒体将与电商、金融等领域深度融合，为用户提供更加便捷的一站式服务。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虚拟现实和增强现实技术将在社交媒体中得到广泛应用，提供更加沉浸式的用户体验。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89" r="229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社交媒体用户年龄分布广泛，从年轻人到老年人均有涉及，但不同平台用户年龄分布存在差异。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不同社交媒体平台的性别比例存在差异，例如某些平台女性用户较多，而另一些平台则男性用户占比较高。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社交媒体用户地域分布广泛，但不同平台和不同话题的用户地域分布存在差异。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社交媒体用户的教育程度和职业各异，但某些平台和话题可能吸引特定教育程度和职业的用户群体。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教育程度和职业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转发、评论和点赞数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转发、评论和点赞数是衡量用户参与度的重要指标，可以反映用户对内容的认可和参与程度。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在线时长和访问频率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通过分析用户在社交媒体上的在线时长和访问频率，可以了解用户的活跃度和使用习惯。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发帖量和互动量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通过统计用户在社交媒体上的发帖量和互动量，可以评估用户的活跃度和参与度。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用户活跃度及参与度评估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话题和兴趣点分析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通过分析用户在社交媒体上关注的话题和兴趣点，可以了解用户的需求和偏好。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内容类型和风格偏好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不同用户对社交媒体内容类型和风格有不同的偏好，例如某些用户喜欢图文结合的内容，而另一些用户则更喜欢视频或音频内容。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消费行为和购买意向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通过分析用户在社交媒体上的消费行为和购买意向，可以为企业的产品推广和营销策略提供有力支持。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用户需求与偏好挖掘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社交媒体内容策略制定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结合品牌特点和目标受众，选择高质量的图像和精炼的文字，制作有吸引力的图文内容。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针对目标受众制作有趣、有教育意义或具有娱乐性的视频内容，如产品展示、教程、用户案例等。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通过直播形式与受众进行实时互动，展示产品、解答疑问、分享行业见解等。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内容类型选择与规划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运用头脑风暴等方法，发掘与品牌和产品相关的创意点子，并结合时事热点、节日等元素进行内容设计。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根据内容类型和创意构思，选择合适的呈现方式，如海报、长图、短视频、H5页面等。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注重内容的可读性和易理解性，采用简洁明了的设计风格和排版方式，提高用户体验。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内容创意及呈现方式探讨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https://d.book118.com/376233020102010033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2024-09-01T22:50:56.847</cp:lastPrinted>
  <dcterms:created xsi:type="dcterms:W3CDTF">2024-09-01T14:50:56Z</dcterms:created>
  <dcterms:modified xsi:type="dcterms:W3CDTF">2024-09-01T14:50:58Z</dcterms:modified>
</cp:coreProperties>
</file>