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8DA9A-E59E-4E02-BD4B-82F65C984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F7044F-4AD3-4835-8625-31E985C1D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6A3CA-FFFB-4676-993A-1407BA39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395AD-35BC-4F36-AF1A-F63588FBB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A66325-2266-4062-953F-5C6089B72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ABC1F-4079-4AF1-A5F6-4D11A1DC3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7CE73F-352B-4D45-935F-540ABDB57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829412-E52E-447E-B356-743F3FFE7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A89DD-2B48-4AB2-A127-C6710BDC1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693D3-B791-4E77-BAFC-1668A9487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38E9E-F344-4EFD-B492-F12BE074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23302213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对网络营销这门课的理解与认识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网络营销的定义与特点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91" r="200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网络营销是一种利用互联网技术，通过各种在线渠道进行品牌推广、产品营销和客户关系管理的营销方式。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本课程旨在帮助学生了解网络营销的基本概念、原理和方法，掌握网络营销的实践技能，培养学生在网络营销领域的创新思维和实际操作能力。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课程目的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随着互联网的普及和发展，越来越多的企业开始重视网络营销，将其作为重要的营销手段之一。因此，掌握网络营销的知识和技能对于学生未来的职业发展具有重要意义。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互联网的普及和发展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传统营销方式如广告、促销等在面对互联网时代的挑战时，其效果逐渐减弱。而网络营销作为一种新型的营销方式，具有更强的互动性、精准性和个性化，能够更好地满足消费者的需求和期望。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传统营销的局限性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网络营销的定义与特点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网络营销是一种利用互联网技术，通过各种在线渠道进行品牌推广、产品营销和客户关系管理的营销方式。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网络营销不仅仅是简单的在线广告，它涉及到整个营销过程的各个方面，包括市场调研、目标客户分析、产品定位、品牌形象建设、促销活动策划等。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12" r="18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覆盖面广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网络营销能够覆盖全球范围内的潜在客户，突破地域限制。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网络营销能够通过数据分析和挖掘，精准定位目标客户，提高营销效果。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网络营销能够实现与客户的实时互动，提高客户参与度和忠诚度。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网络营销的成本相对较低，能够降低企业的营销成本和推广费用。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57" r="1465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随着数字化时代的到来，网络营销已成为企业不可或缺的营销手段之一，能够帮助企业抓住互联网市场的机遇。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适应数字化时代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网络营销能够扩大品牌知名度和影响力，提升企业在市场中的竞争力。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提高品牌知名度和竞争力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网络营销能够吸引潜在客户，提高产品销售额和市场份额。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网络营销能够通过与客户的互动和个性化服务，提高客户满意度和忠诚度，增强企业与客户的关系。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提升客户满意度和忠诚度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网络营销策略与技巧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明确目标市场，了解客户需求，以便制定有针对性的营销策略。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通过独特的产品特性、品牌形象和服务，使产品在市场上具有竞争力。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根据市场需求、竞争状况和成本等因素，制定合理的价格策略。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选择合适的销售渠道，如电商平台、社交媒体等，以便更好地触达目标客户。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https://d.book118.com/376233022130010052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2024-09-18T23:50:20.268</cp:lastPrinted>
  <dcterms:created xsi:type="dcterms:W3CDTF">2024-09-18T15:50:20Z</dcterms:created>
  <dcterms:modified xsi:type="dcterms:W3CDTF">2024-09-18T15:50:22Z</dcterms:modified>
</cp:coreProperties>
</file>