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AD6F7-CB4B-4F3D-AF9E-4876FEC51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035FF-54FE-42B1-A5E3-82CA05224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6242E-4342-472C-ACC6-03B362F07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F5105-627A-4D18-AAB2-1B9AC199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0AA4D-DAC4-42B2-B214-40EA8EA0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79C41-6C23-457E-9713-167C0B81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E5879-E954-43D3-AAF4-6515F0BEA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9D070-C3D7-4897-A9BA-257962FB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E300B-7A41-4D2C-9AD0-04E40FA4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4D451-30CD-4406-B588-49C0630D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C0D7A-DD38-40AD-AE2F-63B0F058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41024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膝痹患者三级护理查房PPT课件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膝痹患者概述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膝痹患者的护理原则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膝痹患者的三级护理查房制度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膝痹患者的护理实践案例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膝痹患者的健康教育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膝痹患者概述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膝痹是一种以膝关节疼痛、肿胀、活动受限为主要表现的疾病。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膝痹可分为原发性、继发性两类，其中原发性膝痹与遗传、免疫等因素有关，继发性膝痹则由其他疾病或损伤引起。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膝痹的病因主要包括膝关节退行性变、慢性劳损、创伤、炎症等。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膝痹的病理过程涉及关节软骨变性、骨质增生、滑膜炎症等，导致关节疼痛和活动受限。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542" r="8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膝关节疼痛、肿胀、活动受限，关节僵硬，肌肉萎缩等。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根据患者的临床表现、体格检查和必要的影像学检查，如X线、MRI等，可以对膝痹进行诊断。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膝痹患者的护理原则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采取适当的疼痛缓解措施，如药物治疗、物理治疗和按摩等。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记录患者的疼痛情况，以便进行病情分析和调整护理方案。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关注患者的心理状态，提供心理支持和疏导，帮助患者缓解焦虑和抑郁情绪。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向患者介绍膝痹的病因、治疗和护理知识，提高患者的认知水平。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与患者建立良好的信任关系，鼓励患者积极配合治疗和护理。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根据患者的病情和康复需求，制定个性化的康复计划。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指导患者进行适当的康复训练，包括关节活动、肌肉锻炼和日常生活能力训练等。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定期评估患者的康复效果，及时调整康复计划，促进患者早日康复。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膝痹患者的三级护理查房制度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https://d.book118.com/376241024055010041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2024-09-08T04:38:25.824</cp:lastPrinted>
  <dcterms:created xsi:type="dcterms:W3CDTF">2024-09-07T20:38:25Z</dcterms:created>
  <dcterms:modified xsi:type="dcterms:W3CDTF">2024-09-07T20:38:27Z</dcterms:modified>
</cp:coreProperties>
</file>