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F8840-1F33-41C3-AC99-55E8EEE04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BB8522-616C-4AF0-8BB2-E47F2AC85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27391D-09D7-481D-B74C-D020FBA11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C6B416-1619-44E7-8467-C4556A854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C665F9-1601-47FA-B203-C75FCB928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F7E9E7-FA5E-4A51-A03C-E1720BC47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3C8864-44DB-478E-BD8C-FC2C5020F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F1926B-EED4-4C57-8355-699E2C770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140E2E-9942-4D40-8E2A-62E8D0689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9A8B7-7163-401D-9E5C-01A462375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DD7E6-6772-4375-AFAD-9C5031FEB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24213101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平安校园智能监控管理平台解决方案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核心功能模块介绍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技术创新点及应用价值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平台优势与特点总结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实施计划与合作模式探讨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通过智能监控和预警系统，及时发现和处置校园内的安全隐患，确保学生的人身安全。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保障学生安全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维护校园秩序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250" r="17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292" r="20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借助监控管理平台，对校园内的不文明行为和违规行为进行监督和纠正，维护良好的校园秩序。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通过监控和分析学生的学习和生活状态，为教师提供有针对性的教育指导，提升教育质量。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平安校园建设重要性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993" r="1799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对校园内各个区域进行24小时不间断的实时监控，确保无死角。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对监控数据进行存储和分析，提供历史数据查询和报表生成功能。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数据存储与分析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根据预设的安全规则和异常行为识别算法，对潜在的安全隐患进行预警和报警。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预警与报警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支持PC端、手机端等多平台访问，方便用户随时随地进行监控和管理。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多平台支持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智能监控管理平台需求分析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在校园内各个关键区域部署摄像头和传感器，构建全方位的智能监控网络。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构建完善的智能监控网络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实现高效的数据处理与分析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提升安全管理水平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促进教育信息化发展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利用大数据和人工智能技术，对监控数据进行高效处理和分析，提供精准的安全预警和报警服务。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通过智能监控管理平台的建设，提升学校安全管理水平，降低安全事故发生率。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将智能监控管理平台与教育信息化相结合，推动教育信息化的发展，提升教育质量和效率。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724" r="872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93" r="329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整体架构设计思路及特点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将系统划分为多个功能模块，便于开发、维护和升级。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支持多节点部署，提高系统可用性和扩展性。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采用高性能服务器和负载均衡技术，确保系统在高并发场景下的稳定性。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通过数据加密、权限控制等手段，保障系统数据安全。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模块化设计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分布式部署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高并发处理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数据安全保障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在校园关键区域如校门口、教学楼、宿舍楼等部署高清摄像头，实现实时监控和录像存储。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24" r="14624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视频监控设备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在校园出入口、重要场所等设置门禁系统，实现身份识别和进出记录。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门禁控制设备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在关键区域部署烟雾报警器、红外感应器等，及时发现异常情况并触发报警。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报警感应设备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前端感知设备布局规划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采用高性能、高可用的分布式存储系统，如Hadoop、HBase等，确保监控数据的安全可靠存储。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运用大数据处理技术，如Spark、Flink等，对监控数据进行实时分析和挖掘，提供智能预警和决策支持。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采用可视化技术，如ECharts、D3.js等，将监控数据以图表、地图等形式直观展示，方便用户快速了解校园安全状况。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数据展示技术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后端数据处理与存储技术选型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核心功能模块介绍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实时视频流传输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通过高清摄像头捕捉校园内各区域的实时视频，并借助高效的网络传输协议，将视频流实时传输至监控中心。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视频存储与回放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支持对监控视频进行存储，以便后续查看或取证。同时，提供视频回放功能，可按时间、地点等条件检索并播放历史视频。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视频智能分析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运用计算机视觉和人工智能技术，对监控视频进行实时分析，实现异常行为检测、人脸识别等功能，提高监控效率。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视频监控模块功能实现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报警确认与处理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监控人员根据报警信息，通过视频监控或其他手段进行确认，并根据情况启动相应的应急预案。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报警记录与追踪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系统详细记录每一起报警事件的处理过程，包括报警时间、确认时间、处理结果等，以便后续追踪和审计。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报警信息接收与展示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系统实时接收来自各种监测设备的报警信息，并在监控中心大屏上直观展示报警内容、地点等信息。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报警处理流程优化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07" b="78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624" b="46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数据统计分析与可视化展示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数据采集与整合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系统全面采集校园内各类监控设备的数据，包括视频监控、门禁系统、消防系统等，并进行整合和标准化处理。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数据统计与分析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运用大数据和数据分析技术，对采集的数据进行深入挖掘和分析，发现潜在的安全隐患和规律。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数据可视化展示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通过图表、地图等直观的方式，将分析结果进行可视化展示，帮助管理人员全面了解校园安全状况，为决策提供支持。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技术创新点及应用价值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人工智能技术在平安校园中应用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通过人脸识别技术，实现对校园内人员身份的快速识别和记录，有效预防和控制外来人员进入校园，确保校园安全。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行为分析技术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利用计算机视觉技术对监控视频进行实时分析，检测异常行为，如打架斗殴、攀爬围墙等，及时向管理人员发送警报，提高应急响应速度。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智能语音交互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通过智能语音交互技术，实现与校园内师生的便捷沟通，提供安全宣传、紧急求助等服务，提升校园安全管理的智能化水平。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人脸识别技术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通过对历史监控数据进行挖掘和分析，发现潜在的安全隐患和规律，为学校安全管理提供决策支持，实现事前预防和事中控制。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数据挖掘与预测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从时间、空间、人员等多个维度对监控数据进行分析，全面评估校园安全状况，为管理部门提供全面的数据支撑。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多维度数据分析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通过数据可视化技术，将分析结果以图表、地图等形式直观展示，方便管理人员快速了解校园安全情况，提高决策效率。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数据可视化展示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大数据分析助力学校安全管理决策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https://d.book118.com/376242131013010045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2024-09-13T17:47:47.328</cp:lastPrinted>
  <dcterms:created xsi:type="dcterms:W3CDTF">2024-09-13T09:47:47Z</dcterms:created>
  <dcterms:modified xsi:type="dcterms:W3CDTF">2024-09-13T09:47:49Z</dcterms:modified>
</cp:coreProperties>
</file>